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7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8BF10-66CB-40CC-8527-045E5790B5B1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9A2D4-3135-4FFD-B571-0866EB68B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2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5C8ABD5-B032-4170-A711-969CF8DB4B8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E817-BA9B-4310-B13D-D1F45C384094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80771-8511-45A8-A50A-26FF35131D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E817-BA9B-4310-B13D-D1F45C384094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80771-8511-45A8-A50A-26FF35131D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E817-BA9B-4310-B13D-D1F45C384094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80771-8511-45A8-A50A-26FF35131D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E817-BA9B-4310-B13D-D1F45C384094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80771-8511-45A8-A50A-26FF35131D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E817-BA9B-4310-B13D-D1F45C384094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80771-8511-45A8-A50A-26FF35131D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E817-BA9B-4310-B13D-D1F45C384094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80771-8511-45A8-A50A-26FF35131D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E817-BA9B-4310-B13D-D1F45C384094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80771-8511-45A8-A50A-26FF35131D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E817-BA9B-4310-B13D-D1F45C384094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80771-8511-45A8-A50A-26FF35131D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E817-BA9B-4310-B13D-D1F45C384094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80771-8511-45A8-A50A-26FF35131D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E817-BA9B-4310-B13D-D1F45C384094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80771-8511-45A8-A50A-26FF35131D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E817-BA9B-4310-B13D-D1F45C384094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980771-8511-45A8-A50A-26FF35131D9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C6E817-BA9B-4310-B13D-D1F45C384094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980771-8511-45A8-A50A-26FF35131D9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LENSA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Tata </a:t>
            </a:r>
            <a:r>
              <a:rPr lang="en-US" dirty="0" err="1" smtClean="0"/>
              <a:t>Fotografi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endParaRPr lang="en-US" dirty="0" smtClean="0"/>
          </a:p>
          <a:p>
            <a:r>
              <a:rPr lang="en-US" dirty="0" err="1" smtClean="0"/>
              <a:t>Arie</a:t>
            </a:r>
            <a:r>
              <a:rPr lang="en-US" dirty="0" smtClean="0"/>
              <a:t> </a:t>
            </a:r>
            <a:r>
              <a:rPr lang="en-US" dirty="0" err="1" smtClean="0"/>
              <a:t>Nugraha</a:t>
            </a:r>
            <a:r>
              <a:rPr lang="en-US" dirty="0" smtClean="0"/>
              <a:t>, </a:t>
            </a:r>
            <a:r>
              <a:rPr lang="en-US" dirty="0" err="1" smtClean="0"/>
              <a:t>M.Si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1267" name="Content Placeholder 3" descr="Canon-Telephoto-Zoom-Lenses-Extended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828800" y="838200"/>
            <a:ext cx="5815013" cy="54435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Lensa</a:t>
            </a:r>
            <a:endParaRPr 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Wide</a:t>
            </a:r>
          </a:p>
          <a:p>
            <a:r>
              <a:rPr lang="en-US" dirty="0" smtClean="0"/>
              <a:t>Normal</a:t>
            </a:r>
            <a:endParaRPr lang="en-US" dirty="0"/>
          </a:p>
          <a:p>
            <a:r>
              <a:rPr lang="en-US" dirty="0" smtClean="0"/>
              <a:t>Narrow</a:t>
            </a:r>
          </a:p>
          <a:p>
            <a:r>
              <a:rPr lang="en-US" dirty="0" smtClean="0"/>
              <a:t>Zooming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Lensa</a:t>
            </a:r>
            <a:endParaRPr 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Lensa</a:t>
            </a:r>
            <a:r>
              <a:rPr lang="en-US" dirty="0" smtClean="0"/>
              <a:t> Wide</a:t>
            </a:r>
          </a:p>
          <a:p>
            <a:pPr lvl="1"/>
            <a:r>
              <a:rPr lang="en-US" dirty="0" smtClean="0"/>
              <a:t>12-17mm</a:t>
            </a:r>
          </a:p>
          <a:p>
            <a:pPr lvl="1"/>
            <a:r>
              <a:rPr lang="en-US" dirty="0" smtClean="0"/>
              <a:t>30 °-50 ° Field of view</a:t>
            </a:r>
          </a:p>
          <a:p>
            <a:pPr lvl="1"/>
            <a:r>
              <a:rPr lang="en-US" dirty="0" smtClean="0"/>
              <a:t>DOF </a:t>
            </a:r>
            <a:r>
              <a:rPr lang="en-US" dirty="0" err="1" smtClean="0"/>
              <a:t>luas</a:t>
            </a:r>
            <a:endParaRPr lang="en-US" dirty="0" smtClean="0"/>
          </a:p>
          <a:p>
            <a:pPr lvl="1"/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ilusi</a:t>
            </a:r>
            <a:r>
              <a:rPr lang="en-US" dirty="0" smtClean="0"/>
              <a:t> </a:t>
            </a:r>
            <a:r>
              <a:rPr lang="en-US" dirty="0" err="1" smtClean="0"/>
              <a:t>spasial</a:t>
            </a:r>
            <a:r>
              <a:rPr lang="en-US" dirty="0" smtClean="0"/>
              <a:t>,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endParaRPr lang="en-US" dirty="0" smtClean="0"/>
          </a:p>
          <a:p>
            <a:pPr lvl="1"/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distorsi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(</a:t>
            </a:r>
            <a:r>
              <a:rPr lang="en-US" dirty="0" err="1" smtClean="0"/>
              <a:t>cembung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8" name="Picture 2" descr="D:\INDONESIA MENGAJAR\Focal Length Explained - YouTube.flv_0001816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914400"/>
            <a:ext cx="8167688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Lensa</a:t>
            </a:r>
            <a:endParaRPr 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Lensa</a:t>
            </a:r>
            <a:r>
              <a:rPr lang="en-US" dirty="0" smtClean="0"/>
              <a:t> Normal</a:t>
            </a:r>
          </a:p>
          <a:p>
            <a:pPr lvl="1"/>
            <a:r>
              <a:rPr lang="en-US" dirty="0" smtClean="0"/>
              <a:t>25mm</a:t>
            </a:r>
          </a:p>
          <a:p>
            <a:pPr lvl="1"/>
            <a:r>
              <a:rPr lang="en-US" dirty="0" smtClean="0"/>
              <a:t>20°-30 ° Field of view</a:t>
            </a:r>
          </a:p>
          <a:p>
            <a:pPr lvl="1"/>
            <a:r>
              <a:rPr lang="en-US" dirty="0" smtClean="0"/>
              <a:t>DOF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sempit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lensa</a:t>
            </a:r>
            <a:r>
              <a:rPr lang="en-US" dirty="0" smtClean="0"/>
              <a:t> wide</a:t>
            </a:r>
          </a:p>
          <a:p>
            <a:pPr lvl="1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ilusi</a:t>
            </a:r>
            <a:r>
              <a:rPr lang="en-US" dirty="0" smtClean="0"/>
              <a:t> </a:t>
            </a:r>
            <a:r>
              <a:rPr lang="en-US" dirty="0" err="1" smtClean="0"/>
              <a:t>spasial</a:t>
            </a:r>
            <a:endParaRPr lang="en-US" dirty="0" smtClean="0"/>
          </a:p>
          <a:p>
            <a:pPr lvl="1"/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distorsi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8195" name="Content Placeholder 3" descr="Focal Length Explained - YouTube.flv_000213040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9600" y="914400"/>
            <a:ext cx="8153400" cy="54657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9219" name="Content Placeholder 3" descr="normal-lenses-03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38400" y="1143000"/>
            <a:ext cx="4162425" cy="41290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Lensa</a:t>
            </a: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Lensa</a:t>
            </a:r>
            <a:r>
              <a:rPr lang="en-US" dirty="0" smtClean="0"/>
              <a:t> Narrow</a:t>
            </a:r>
          </a:p>
          <a:p>
            <a:pPr lvl="1"/>
            <a:r>
              <a:rPr lang="en-US" dirty="0" smtClean="0"/>
              <a:t>90-120mm</a:t>
            </a:r>
          </a:p>
          <a:p>
            <a:pPr lvl="1"/>
            <a:r>
              <a:rPr lang="en-US" dirty="0" smtClean="0"/>
              <a:t>5°-15 ° Field of view</a:t>
            </a:r>
          </a:p>
          <a:p>
            <a:pPr lvl="1"/>
            <a:r>
              <a:rPr lang="en-US" dirty="0" smtClean="0"/>
              <a:t>DOF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sempit</a:t>
            </a:r>
            <a:endParaRPr lang="en-US" dirty="0" smtClean="0"/>
          </a:p>
          <a:p>
            <a:pPr lvl="1"/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ilusi</a:t>
            </a:r>
            <a:r>
              <a:rPr lang="en-US" dirty="0" smtClean="0"/>
              <a:t> </a:t>
            </a:r>
            <a:r>
              <a:rPr lang="en-US" dirty="0" err="1" smtClean="0"/>
              <a:t>spasial</a:t>
            </a:r>
            <a:r>
              <a:rPr lang="en-US" dirty="0" smtClean="0"/>
              <a:t>,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sempit</a:t>
            </a: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2291" name="Content Placeholder 3" descr="Focal Length Explained - YouTube.flv_000253040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914400"/>
            <a:ext cx="8305800" cy="55276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</TotalTime>
  <Words>93</Words>
  <Application>Microsoft Office PowerPoint</Application>
  <PresentationFormat>On-screen Show (4:3)</PresentationFormat>
  <Paragraphs>29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LENSA</vt:lpstr>
      <vt:lpstr>Karakteristik Lensa</vt:lpstr>
      <vt:lpstr>Karakteristik Lensa</vt:lpstr>
      <vt:lpstr>PowerPoint Presentation</vt:lpstr>
      <vt:lpstr>Karakteristik Lensa</vt:lpstr>
      <vt:lpstr>PowerPoint Presentation</vt:lpstr>
      <vt:lpstr>PowerPoint Presentation</vt:lpstr>
      <vt:lpstr>Karakteristik Lensa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saya</dc:creator>
  <cp:lastModifiedBy>May</cp:lastModifiedBy>
  <cp:revision>6</cp:revision>
  <dcterms:created xsi:type="dcterms:W3CDTF">2013-03-06T15:57:26Z</dcterms:created>
  <dcterms:modified xsi:type="dcterms:W3CDTF">2015-04-28T10:04:31Z</dcterms:modified>
</cp:coreProperties>
</file>