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0627-4071-4FD3-B52C-BD01B44B55F0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DD8DE-D060-4CCD-AF39-D958DD474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GRAMMAR OF TV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 Composition</a:t>
            </a:r>
          </a:p>
          <a:p>
            <a:pPr lvl="1"/>
            <a:r>
              <a:rPr lang="en-US" dirty="0" smtClean="0"/>
              <a:t>Headroom</a:t>
            </a:r>
          </a:p>
          <a:p>
            <a:pPr lvl="1"/>
            <a:r>
              <a:rPr lang="en-US" dirty="0" smtClean="0"/>
              <a:t>Looking room</a:t>
            </a:r>
          </a:p>
          <a:p>
            <a:pPr lvl="1"/>
            <a:r>
              <a:rPr lang="en-US" dirty="0" smtClean="0"/>
              <a:t>Walking room</a:t>
            </a:r>
          </a:p>
          <a:p>
            <a:pPr lvl="1"/>
            <a:r>
              <a:rPr lang="en-US" dirty="0" smtClean="0"/>
              <a:t>Edge of frame</a:t>
            </a:r>
          </a:p>
          <a:p>
            <a:pPr lvl="1"/>
            <a:r>
              <a:rPr lang="en-US" dirty="0" smtClean="0"/>
              <a:t>Cutting on joints</a:t>
            </a:r>
          </a:p>
          <a:p>
            <a:pPr lvl="1"/>
            <a:r>
              <a:rPr lang="en-US" dirty="0" smtClean="0"/>
              <a:t>Juxtaposition</a:t>
            </a:r>
          </a:p>
          <a:p>
            <a:pPr lvl="1"/>
            <a:r>
              <a:rPr lang="en-US" dirty="0" smtClean="0"/>
              <a:t>Cutoff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Room</a:t>
            </a:r>
            <a:endParaRPr lang="en-US" dirty="0"/>
          </a:p>
        </p:txBody>
      </p:sp>
      <p:pic>
        <p:nvPicPr>
          <p:cNvPr id="4" name="Content Placeholder 3" descr="HR_Just_Righ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7800" y="2362200"/>
            <a:ext cx="3251200" cy="2438400"/>
          </a:xfrm>
        </p:spPr>
      </p:pic>
      <p:pic>
        <p:nvPicPr>
          <p:cNvPr id="5" name="Picture 4" descr="HR_tooMu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362200"/>
            <a:ext cx="32512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Room</a:t>
            </a:r>
            <a:endParaRPr lang="en-US" dirty="0"/>
          </a:p>
        </p:txBody>
      </p:sp>
      <p:pic>
        <p:nvPicPr>
          <p:cNvPr id="10" name="Content Placeholder 9" descr="girl-in-white-dr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286000"/>
            <a:ext cx="5852160" cy="32918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of Frame</a:t>
            </a:r>
            <a:endParaRPr lang="en-US" dirty="0"/>
          </a:p>
        </p:txBody>
      </p:sp>
      <p:pic>
        <p:nvPicPr>
          <p:cNvPr id="4" name="Content Placeholder 3" descr="url.jpg"/>
          <p:cNvPicPr>
            <a:picLocks noGrp="1" noChangeAspect="1"/>
          </p:cNvPicPr>
          <p:nvPr>
            <p:ph idx="1"/>
          </p:nvPr>
        </p:nvPicPr>
        <p:blipFill>
          <a:blip r:embed="rId2"/>
          <a:srcRect l="14804" r="5373" b="35669"/>
          <a:stretch>
            <a:fillRect/>
          </a:stretch>
        </p:blipFill>
        <p:spPr>
          <a:xfrm>
            <a:off x="1752600" y="1447800"/>
            <a:ext cx="5105400" cy="2314448"/>
          </a:xfrm>
        </p:spPr>
      </p:pic>
      <p:pic>
        <p:nvPicPr>
          <p:cNvPr id="5" name="Content Placeholder 3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86200"/>
            <a:ext cx="4632678" cy="26058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on Joints</a:t>
            </a:r>
            <a:endParaRPr lang="en-US" dirty="0"/>
          </a:p>
        </p:txBody>
      </p:sp>
      <p:pic>
        <p:nvPicPr>
          <p:cNvPr id="4" name="Content Placeholder 3" descr="join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208" y="1600200"/>
            <a:ext cx="8033584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Juxtaposition</a:t>
            </a:r>
            <a:endParaRPr lang="en-US" dirty="0"/>
          </a:p>
        </p:txBody>
      </p:sp>
      <p:pic>
        <p:nvPicPr>
          <p:cNvPr id="4" name="Content Placeholder 3" descr="Juxtaposi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250" y="2034381"/>
            <a:ext cx="5397500" cy="3657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Off</a:t>
            </a:r>
            <a:endParaRPr lang="en-US" dirty="0"/>
          </a:p>
        </p:txBody>
      </p:sp>
      <p:pic>
        <p:nvPicPr>
          <p:cNvPr id="4" name="Content Placeholder 3" descr="safe ar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41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GRAMMAR OF TV</vt:lpstr>
      <vt:lpstr>Picture Composition</vt:lpstr>
      <vt:lpstr>Head Room</vt:lpstr>
      <vt:lpstr>Looking Room</vt:lpstr>
      <vt:lpstr>Edge of Frame</vt:lpstr>
      <vt:lpstr>Cutting on Joints</vt:lpstr>
      <vt:lpstr>Juxtaposition</vt:lpstr>
      <vt:lpstr>Cut Off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GRAMMAR OF TV</dc:title>
  <dc:creator>saya</dc:creator>
  <cp:lastModifiedBy>May</cp:lastModifiedBy>
  <cp:revision>9</cp:revision>
  <dcterms:created xsi:type="dcterms:W3CDTF">2013-03-06T16:20:27Z</dcterms:created>
  <dcterms:modified xsi:type="dcterms:W3CDTF">2015-04-28T10:05:16Z</dcterms:modified>
</cp:coreProperties>
</file>