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29128-426B-4182-A8E6-7DAC7541B83D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0FA95-EE88-44E1-8E63-80595908D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71500" y="1857375"/>
            <a:ext cx="7772400" cy="1155700"/>
          </a:xfrm>
        </p:spPr>
        <p:txBody>
          <a:bodyPr/>
          <a:lstStyle/>
          <a:p>
            <a:pPr algn="l" eaLnBrk="1" hangingPunct="1"/>
            <a:r>
              <a:rPr lang="id-ID" b="1" smtClean="0"/>
              <a:t>    Continuity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71563" y="3071813"/>
            <a:ext cx="7000875" cy="2566987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Kesinambungan untuk kebutuhan adegan/gambar.</a:t>
            </a:r>
          </a:p>
          <a:p>
            <a:pPr algn="l" eaLnBrk="1" hangingPunct="1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14438" y="1143000"/>
            <a:ext cx="6572250" cy="928688"/>
          </a:xfrm>
        </p:spPr>
        <p:txBody>
          <a:bodyPr/>
          <a:lstStyle/>
          <a:p>
            <a:pPr eaLnBrk="1" hangingPunct="1"/>
            <a:r>
              <a:rPr lang="en-US" sz="3600" b="1" smtClean="0"/>
              <a:t>5 (lima) Faktor Continuity</a:t>
            </a:r>
            <a:endParaRPr lang="id-ID" sz="36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000250"/>
            <a:ext cx="7858125" cy="3638550"/>
          </a:xfrm>
        </p:spPr>
        <p:txBody>
          <a:bodyPr rtlCol="0">
            <a:normAutofit/>
          </a:bodyPr>
          <a:lstStyle/>
          <a:p>
            <a:pPr marL="742950" indent="-7429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1. Content Continuity</a:t>
            </a:r>
          </a:p>
          <a:p>
            <a:pPr marL="339725" indent="-339725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Kontinuitas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cerita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terangkum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shot,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adegan</a:t>
            </a:r>
            <a:r>
              <a:rPr lang="en-US" dirty="0" smtClean="0">
                <a:solidFill>
                  <a:schemeClr val="tx1"/>
                </a:solidFill>
              </a:rPr>
              <a:t>, hand-prop, set </a:t>
            </a:r>
            <a:r>
              <a:rPr lang="en-US" dirty="0" err="1" smtClean="0">
                <a:solidFill>
                  <a:schemeClr val="tx1"/>
                </a:solidFill>
              </a:rPr>
              <a:t>artistik</a:t>
            </a:r>
            <a:r>
              <a:rPr lang="en-US" dirty="0" smtClean="0">
                <a:solidFill>
                  <a:schemeClr val="tx1"/>
                </a:solidFill>
              </a:rPr>
              <a:t>, lighting, </a:t>
            </a:r>
            <a:r>
              <a:rPr lang="id-ID" dirty="0" smtClean="0">
                <a:solidFill>
                  <a:schemeClr val="tx1"/>
                </a:solidFill>
              </a:rPr>
              <a:t>c</a:t>
            </a:r>
            <a:r>
              <a:rPr lang="en-US" dirty="0" err="1" smtClean="0">
                <a:solidFill>
                  <a:schemeClr val="tx1"/>
                </a:solidFill>
              </a:rPr>
              <a:t>ostum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make-up.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71500" y="1143000"/>
            <a:ext cx="7772400" cy="655638"/>
          </a:xfrm>
        </p:spPr>
        <p:txBody>
          <a:bodyPr/>
          <a:lstStyle/>
          <a:p>
            <a:pPr eaLnBrk="1" hangingPunct="1"/>
            <a:r>
              <a:rPr lang="id-ID" sz="800" smtClean="0"/>
              <a:t>.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14375" y="2000250"/>
            <a:ext cx="7572375" cy="3638550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2. Movement Continuity,</a:t>
            </a: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Kontinuitas gambar pada gerakan yang di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desain (rekayasa) atau terjadi dengan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sendirinya. Gerakan yang di desain </a:t>
            </a:r>
            <a:r>
              <a:rPr lang="id-ID" smtClean="0">
                <a:solidFill>
                  <a:schemeClr val="tx1"/>
                </a:solidFill>
              </a:rPr>
              <a:t>  </a:t>
            </a: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merupakan adegan para aktor di atas set.</a:t>
            </a:r>
          </a:p>
          <a:p>
            <a:pPr algn="l" eaLnBrk="1" hangingPunct="1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71500" y="1571625"/>
            <a:ext cx="7772400" cy="512763"/>
          </a:xfrm>
        </p:spPr>
        <p:txBody>
          <a:bodyPr/>
          <a:lstStyle/>
          <a:p>
            <a:pPr eaLnBrk="1" hangingPunct="1"/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2071688"/>
            <a:ext cx="7786687" cy="35671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3. Position Continuity,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Kontinuitas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blocking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id-ID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property (</a:t>
            </a:r>
            <a:r>
              <a:rPr lang="en-US" dirty="0" err="1" smtClean="0">
                <a:solidFill>
                  <a:schemeClr val="tx1"/>
                </a:solidFill>
              </a:rPr>
              <a:t>artistik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disesuaikan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</a:t>
            </a:r>
            <a:r>
              <a:rPr lang="id-ID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komposisi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angle.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512762"/>
          </a:xfrm>
        </p:spPr>
        <p:txBody>
          <a:bodyPr/>
          <a:lstStyle/>
          <a:p>
            <a:pPr eaLnBrk="1" hangingPunct="1"/>
            <a:r>
              <a:rPr lang="id-ID" sz="800" smtClean="0"/>
              <a:t>.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714375" y="1928813"/>
            <a:ext cx="7643813" cy="3709987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4. Sound Continuity,</a:t>
            </a: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Kontinuitas suara dalam jalinan gambar,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baik itu direct-sound (langsung dari lokasi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set) maupun indirect sound/sound effect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(efek pada editing).</a:t>
            </a:r>
          </a:p>
          <a:p>
            <a:pPr algn="l" eaLnBrk="1" hangingPunct="1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42938" y="1071563"/>
            <a:ext cx="7772400" cy="441325"/>
          </a:xfrm>
        </p:spPr>
        <p:txBody>
          <a:bodyPr/>
          <a:lstStyle/>
          <a:p>
            <a:pPr eaLnBrk="1" hangingPunct="1"/>
            <a:r>
              <a:rPr lang="id-ID" sz="800" smtClean="0"/>
              <a:t>.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714375" y="2000250"/>
            <a:ext cx="7643813" cy="3638550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5. Dialogue Continuity,</a:t>
            </a: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Kontinuitas dialog yang terwujud dalam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percakapan para pemeran sesuai dengan </a:t>
            </a:r>
            <a:endParaRPr lang="id-ID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d-ID" smtClean="0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cerita dan logika.</a:t>
            </a:r>
          </a:p>
          <a:p>
            <a:pPr algn="l" eaLnBrk="1" hangingPunct="1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CONTINUITY</vt:lpstr>
      <vt:lpstr>    Continuity</vt:lpstr>
      <vt:lpstr>5 (lima) Faktor Continuity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</dc:title>
  <dc:creator>saya</dc:creator>
  <cp:lastModifiedBy>May</cp:lastModifiedBy>
  <cp:revision>8</cp:revision>
  <dcterms:created xsi:type="dcterms:W3CDTF">2013-03-06T16:20:49Z</dcterms:created>
  <dcterms:modified xsi:type="dcterms:W3CDTF">2015-04-28T10:05:35Z</dcterms:modified>
</cp:coreProperties>
</file>