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81403C-6B17-4F4C-BEB4-0BF890DAAD11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073227-D515-4954-9478-A6A648F931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FLOOR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Fotografi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Floor plan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praproduksi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letak-letak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perlengkapan</a:t>
            </a:r>
            <a:r>
              <a:rPr lang="en-US" dirty="0" smtClean="0"/>
              <a:t>, </a:t>
            </a:r>
            <a:r>
              <a:rPr lang="en-US" dirty="0" err="1" smtClean="0"/>
              <a:t>posisi</a:t>
            </a:r>
            <a:r>
              <a:rPr lang="en-US" dirty="0" smtClean="0"/>
              <a:t> talent,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sekecil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</a:t>
            </a:r>
            <a:r>
              <a:rPr lang="en-US" dirty="0" err="1" smtClean="0"/>
              <a:t>pada</a:t>
            </a:r>
            <a:r>
              <a:rPr lang="en-US" dirty="0" smtClean="0"/>
              <a:t> floor plan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anic-room-floor-plan.jpg"/>
          <p:cNvPicPr>
            <a:picLocks noGrp="1" noChangeAspect="1"/>
          </p:cNvPicPr>
          <p:nvPr>
            <p:ph idx="1"/>
          </p:nvPr>
        </p:nvPicPr>
        <p:blipFill>
          <a:blip r:embed="rId2"/>
          <a:srcRect t="54286"/>
          <a:stretch>
            <a:fillRect/>
          </a:stretch>
        </p:blipFill>
        <p:spPr>
          <a:xfrm>
            <a:off x="381000" y="1524000"/>
            <a:ext cx="8101158" cy="41910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Multi-cam Floor Plan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62200"/>
            <a:ext cx="5486834" cy="3292101"/>
          </a:xfrm>
        </p:spPr>
      </p:pic>
    </p:spTree>
    <p:extLst>
      <p:ext uri="{BB962C8B-B14F-4D97-AF65-F5344CB8AC3E}">
        <p14:creationId xmlns:p14="http://schemas.microsoft.com/office/powerpoint/2010/main" val="1680782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48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THE FLOOR PLAN</vt:lpstr>
      <vt:lpstr>PowerPoint Presentation</vt:lpstr>
      <vt:lpstr>PowerPoint Presentation</vt:lpstr>
      <vt:lpstr>Multi-cam Floor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FLOOR PLAN</dc:title>
  <dc:creator>saya</dc:creator>
  <cp:lastModifiedBy>May</cp:lastModifiedBy>
  <cp:revision>11</cp:revision>
  <dcterms:created xsi:type="dcterms:W3CDTF">2013-03-06T16:21:15Z</dcterms:created>
  <dcterms:modified xsi:type="dcterms:W3CDTF">2015-04-28T10:06:01Z</dcterms:modified>
</cp:coreProperties>
</file>