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99ACC9-56FA-4D5E-B46E-668C4B5CC6F8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3A64F-E35F-40C8-A950-D4E7BC16E25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TV CAMERA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TV Camera script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program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sutradara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 CAMERA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Dialogue</a:t>
            </a:r>
          </a:p>
          <a:p>
            <a:r>
              <a:rPr lang="en-US" dirty="0" err="1" smtClean="0"/>
              <a:t>Nomor</a:t>
            </a:r>
            <a:r>
              <a:rPr lang="en-US" dirty="0" smtClean="0"/>
              <a:t> Scene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shot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endParaRPr lang="en-US" dirty="0" smtClean="0"/>
          </a:p>
          <a:p>
            <a:r>
              <a:rPr lang="en-US" dirty="0" smtClean="0"/>
              <a:t>Microphone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Nomor</a:t>
            </a:r>
            <a:r>
              <a:rPr lang="en-US" dirty="0" smtClean="0"/>
              <a:t> Shot</a:t>
            </a:r>
          </a:p>
          <a:p>
            <a:r>
              <a:rPr lang="en-US" dirty="0" err="1" smtClean="0"/>
              <a:t>Potongan</a:t>
            </a:r>
            <a:r>
              <a:rPr lang="en-US" dirty="0" smtClean="0"/>
              <a:t> (Cut)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mera script.jpg"/>
          <p:cNvPicPr>
            <a:picLocks noGrp="1" noChangeAspect="1"/>
          </p:cNvPicPr>
          <p:nvPr>
            <p:ph idx="1"/>
          </p:nvPr>
        </p:nvPicPr>
        <p:blipFill>
          <a:blip r:embed="rId2"/>
          <a:srcRect t="3846" r="856"/>
          <a:stretch>
            <a:fillRect/>
          </a:stretch>
        </p:blipFill>
        <p:spPr>
          <a:xfrm>
            <a:off x="92992" y="1981200"/>
            <a:ext cx="8822408" cy="3809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r>
              <a:rPr lang="en-US" dirty="0" smtClean="0"/>
              <a:t> camera script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endParaRPr lang="en-US" dirty="0" smtClean="0"/>
          </a:p>
          <a:p>
            <a:r>
              <a:rPr lang="en-US" dirty="0" err="1" smtClean="0"/>
              <a:t>Gunanya</a:t>
            </a:r>
            <a:r>
              <a:rPr lang="en-US" dirty="0" smtClean="0"/>
              <a:t> agar operator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camera script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30625" t="36000" r="26250" b="34000"/>
          <a:stretch>
            <a:fillRect/>
          </a:stretch>
        </p:blipFill>
        <p:spPr bwMode="auto">
          <a:xfrm>
            <a:off x="457200" y="1600200"/>
            <a:ext cx="841248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79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TV CAMERA SCRIPT</vt:lpstr>
      <vt:lpstr>PowerPoint Presentation</vt:lpstr>
      <vt:lpstr>ELEMEN CAMERA SCRIPT</vt:lpstr>
      <vt:lpstr>PowerPoint Presentation</vt:lpstr>
      <vt:lpstr>CAMERA CARD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SCRIPT</dc:title>
  <dc:creator>saya</dc:creator>
  <cp:lastModifiedBy>May</cp:lastModifiedBy>
  <cp:revision>12</cp:revision>
  <dcterms:created xsi:type="dcterms:W3CDTF">2013-03-06T16:21:37Z</dcterms:created>
  <dcterms:modified xsi:type="dcterms:W3CDTF">2015-04-28T10:06:19Z</dcterms:modified>
</cp:coreProperties>
</file>