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6" y="-13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026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752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89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71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54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604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08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465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86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807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36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E8125-646C-446F-9C5E-2CC976EA5F8E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B626F-9A55-4624-8618-B8258CD35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09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79518" y="1371600"/>
            <a:ext cx="4648200" cy="8382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AUDIO FOR TV</a:t>
            </a:r>
            <a:br>
              <a:rPr lang="en-US" sz="3200" b="1" dirty="0" smtClean="0"/>
            </a:br>
            <a:r>
              <a:rPr lang="en-US" sz="3200" b="1" dirty="0" smtClean="0"/>
              <a:t>2017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36718" y="4724400"/>
            <a:ext cx="3733800" cy="685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PERTEMUAN KE-1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17418" y="24384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DASAR-DASAR AUDIO FOR TV-1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722418" y="4229100"/>
            <a:ext cx="3962400" cy="5715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</a:rPr>
              <a:t>DOSEN: SUGIARTO</a:t>
            </a:r>
          </a:p>
        </p:txBody>
      </p:sp>
    </p:spTree>
    <p:extLst>
      <p:ext uri="{BB962C8B-B14F-4D97-AF65-F5344CB8AC3E}">
        <p14:creationId xmlns:p14="http://schemas.microsoft.com/office/powerpoint/2010/main" val="2617602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3855"/>
            <a:ext cx="8229600" cy="1143000"/>
          </a:xfrm>
        </p:spPr>
        <p:txBody>
          <a:bodyPr/>
          <a:lstStyle/>
          <a:p>
            <a:r>
              <a:rPr lang="en-US" b="1" dirty="0" smtClean="0"/>
              <a:t>AUDIO/SOUND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14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Apa</a:t>
            </a:r>
            <a:r>
              <a:rPr lang="en-US" b="1" dirty="0" smtClean="0"/>
              <a:t> </a:t>
            </a:r>
            <a:r>
              <a:rPr lang="en-US" b="1" dirty="0" err="1" smtClean="0"/>
              <a:t>itu</a:t>
            </a:r>
            <a:r>
              <a:rPr lang="en-US" b="1" dirty="0" smtClean="0"/>
              <a:t> audio/sound?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2362200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b="1" dirty="0" err="1"/>
              <a:t>Sound</a:t>
            </a:r>
            <a:r>
              <a:rPr lang="es-ES" dirty="0"/>
              <a:t> </a:t>
            </a:r>
            <a:r>
              <a:rPr lang="es-ES" dirty="0" err="1"/>
              <a:t>adalah</a:t>
            </a:r>
            <a:r>
              <a:rPr lang="es-ES" dirty="0"/>
              <a:t> </a:t>
            </a:r>
            <a:r>
              <a:rPr lang="es-ES" dirty="0" err="1"/>
              <a:t>merupakan</a:t>
            </a:r>
            <a:r>
              <a:rPr lang="es-ES" dirty="0"/>
              <a:t> </a:t>
            </a:r>
            <a:r>
              <a:rPr lang="es-ES" dirty="0" err="1"/>
              <a:t>perubahan</a:t>
            </a:r>
            <a:r>
              <a:rPr lang="es-ES" dirty="0"/>
              <a:t> </a:t>
            </a:r>
            <a:r>
              <a:rPr lang="es-ES" dirty="0" err="1"/>
              <a:t>tekanan</a:t>
            </a:r>
            <a:r>
              <a:rPr lang="es-ES" dirty="0"/>
              <a:t> dan </a:t>
            </a:r>
            <a:r>
              <a:rPr lang="es-ES" dirty="0" err="1"/>
              <a:t>penyimpanan</a:t>
            </a:r>
            <a:r>
              <a:rPr lang="es-ES" dirty="0"/>
              <a:t> </a:t>
            </a:r>
            <a:r>
              <a:rPr lang="es-ES" dirty="0" err="1"/>
              <a:t>partikel</a:t>
            </a:r>
            <a:r>
              <a:rPr lang="es-ES" dirty="0"/>
              <a:t> </a:t>
            </a:r>
            <a:r>
              <a:rPr lang="es-ES" dirty="0" err="1"/>
              <a:t>udara</a:t>
            </a:r>
            <a:r>
              <a:rPr lang="es-ES" dirty="0"/>
              <a:t> </a:t>
            </a:r>
            <a:r>
              <a:rPr lang="es-ES" dirty="0" err="1"/>
              <a:t>atau</a:t>
            </a:r>
            <a:r>
              <a:rPr lang="es-ES" dirty="0"/>
              <a:t> </a:t>
            </a:r>
            <a:r>
              <a:rPr lang="es-ES" dirty="0" err="1"/>
              <a:t>kecepatan</a:t>
            </a:r>
            <a:r>
              <a:rPr lang="es-ES" dirty="0"/>
              <a:t> </a:t>
            </a:r>
            <a:r>
              <a:rPr lang="es-ES" dirty="0" err="1"/>
              <a:t>partikel</a:t>
            </a:r>
            <a:r>
              <a:rPr lang="es-ES" dirty="0"/>
              <a:t> yang </a:t>
            </a:r>
            <a:r>
              <a:rPr lang="es-ES" dirty="0" err="1"/>
              <a:t>dirambatkan</a:t>
            </a:r>
            <a:r>
              <a:rPr lang="es-ES" dirty="0"/>
              <a:t> pada </a:t>
            </a:r>
            <a:r>
              <a:rPr lang="es-ES" dirty="0" err="1"/>
              <a:t>suatu</a:t>
            </a:r>
            <a:r>
              <a:rPr lang="es-ES" dirty="0"/>
              <a:t> media yang </a:t>
            </a:r>
            <a:r>
              <a:rPr lang="es-ES" dirty="0" err="1"/>
              <a:t>elastis</a:t>
            </a:r>
            <a:r>
              <a:rPr lang="es-ES" dirty="0"/>
              <a:t> (</a:t>
            </a:r>
            <a:r>
              <a:rPr lang="es-ES" dirty="0" err="1"/>
              <a:t>kenyal</a:t>
            </a:r>
            <a:r>
              <a:rPr lang="es-ES" dirty="0"/>
              <a:t>) </a:t>
            </a:r>
            <a:r>
              <a:rPr lang="es-ES" dirty="0" err="1"/>
              <a:t>atau</a:t>
            </a:r>
            <a:r>
              <a:rPr lang="es-ES" dirty="0"/>
              <a:t> </a:t>
            </a:r>
            <a:r>
              <a:rPr lang="es-ES" dirty="0" err="1"/>
              <a:t>saling</a:t>
            </a:r>
            <a:r>
              <a:rPr lang="es-ES" dirty="0"/>
              <a:t> </a:t>
            </a:r>
            <a:r>
              <a:rPr lang="es-ES" dirty="0" err="1"/>
              <a:t>tindih</a:t>
            </a:r>
            <a:r>
              <a:rPr lang="es-ES" dirty="0"/>
              <a:t> </a:t>
            </a:r>
            <a:r>
              <a:rPr lang="es-ES" dirty="0" err="1"/>
              <a:t>dari</a:t>
            </a:r>
            <a:r>
              <a:rPr lang="es-ES" dirty="0"/>
              <a:t> </a:t>
            </a:r>
            <a:r>
              <a:rPr lang="es-ES" dirty="0" err="1"/>
              <a:t>partikel-partikel</a:t>
            </a:r>
            <a:r>
              <a:rPr lang="es-ES" dirty="0"/>
              <a:t> yang </a:t>
            </a:r>
            <a:r>
              <a:rPr lang="es-ES" dirty="0" err="1"/>
              <a:t>dirambatkan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err="1"/>
              <a:t>Sound</a:t>
            </a:r>
            <a:r>
              <a:rPr lang="es-ES" dirty="0"/>
              <a:t> </a:t>
            </a:r>
            <a:r>
              <a:rPr lang="es-ES" dirty="0" err="1"/>
              <a:t>terdiri</a:t>
            </a:r>
            <a:r>
              <a:rPr lang="es-ES" dirty="0"/>
              <a:t> </a:t>
            </a:r>
            <a:r>
              <a:rPr lang="es-ES" dirty="0" err="1"/>
              <a:t>dari</a:t>
            </a:r>
            <a:r>
              <a:rPr lang="es-ES" dirty="0"/>
              <a:t> </a:t>
            </a:r>
            <a:r>
              <a:rPr lang="es-ES" dirty="0" err="1"/>
              <a:t>gelombang-gelombang</a:t>
            </a:r>
            <a:r>
              <a:rPr lang="es-ES" dirty="0"/>
              <a:t> dan </a:t>
            </a:r>
            <a:r>
              <a:rPr lang="es-ES" dirty="0" err="1"/>
              <a:t>bergerak</a:t>
            </a:r>
            <a:r>
              <a:rPr lang="es-ES" dirty="0"/>
              <a:t> </a:t>
            </a:r>
            <a:r>
              <a:rPr lang="es-ES" dirty="0" err="1"/>
              <a:t>dengan</a:t>
            </a:r>
            <a:r>
              <a:rPr lang="es-ES" dirty="0"/>
              <a:t> </a:t>
            </a:r>
            <a:r>
              <a:rPr lang="es-ES" dirty="0" err="1"/>
              <a:t>kecepata</a:t>
            </a:r>
            <a:r>
              <a:rPr lang="id-ID" dirty="0"/>
              <a:t>n</a:t>
            </a:r>
            <a:r>
              <a:rPr lang="es-ES" dirty="0"/>
              <a:t> 1130 </a:t>
            </a:r>
            <a:r>
              <a:rPr lang="es-ES" dirty="0" err="1"/>
              <a:t>feet</a:t>
            </a:r>
            <a:r>
              <a:rPr lang="es-ES" dirty="0"/>
              <a:t> (344) per </a:t>
            </a:r>
            <a:r>
              <a:rPr lang="es-ES" dirty="0" err="1"/>
              <a:t>second</a:t>
            </a:r>
            <a:r>
              <a:rPr lang="es-E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9931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0"/>
            <a:ext cx="8229600" cy="1143000"/>
          </a:xfrm>
        </p:spPr>
        <p:txBody>
          <a:bodyPr/>
          <a:lstStyle/>
          <a:p>
            <a:r>
              <a:rPr lang="en-US" b="1" dirty="0"/>
              <a:t>AUDIO/SOUND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533400" y="2709208"/>
            <a:ext cx="8001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28 Days Later" panose="020B0603050302020204" pitchFamily="34" charset="0"/>
              </a:rPr>
              <a:t>gelombang-gelombang</a:t>
            </a:r>
            <a:endParaRPr lang="es-ES" sz="6000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28 Days Later" panose="020B0603050302020204" pitchFamily="34" charset="0"/>
            </a:endParaRPr>
          </a:p>
          <a:p>
            <a:pPr algn="ctr"/>
            <a:r>
              <a:rPr lang="es-ES" sz="6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28 Days Later" panose="020B0603050302020204" pitchFamily="34" charset="0"/>
              </a:rPr>
              <a:t>suara</a:t>
            </a:r>
            <a:endParaRPr lang="en-US" sz="6000" b="1" dirty="0">
              <a:solidFill>
                <a:schemeClr val="accent1">
                  <a:lumMod val="20000"/>
                  <a:lumOff val="80000"/>
                </a:schemeClr>
              </a:solidFill>
              <a:latin typeface="28 Days Later" panose="020B0603050302020204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76400"/>
            <a:ext cx="6629400" cy="4535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4861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813" y="27709"/>
            <a:ext cx="8229600" cy="1143000"/>
          </a:xfrm>
        </p:spPr>
        <p:txBody>
          <a:bodyPr/>
          <a:lstStyle/>
          <a:p>
            <a:r>
              <a:rPr lang="en-US" b="1" dirty="0"/>
              <a:t>AUDIO/SOUND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19351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ES" dirty="0"/>
              <a:t>Gong </a:t>
            </a:r>
            <a:r>
              <a:rPr lang="es-ES" dirty="0" err="1"/>
              <a:t>dipukul</a:t>
            </a:r>
            <a:r>
              <a:rPr lang="es-ES" dirty="0"/>
              <a:t> </a:t>
            </a:r>
            <a:r>
              <a:rPr lang="es-ES" dirty="0" err="1"/>
              <a:t>terjadi</a:t>
            </a:r>
            <a:r>
              <a:rPr lang="es-ES" dirty="0"/>
              <a:t> </a:t>
            </a:r>
            <a:r>
              <a:rPr lang="es-ES" dirty="0" err="1"/>
              <a:t>getaran</a:t>
            </a:r>
            <a:r>
              <a:rPr lang="es-ES" dirty="0"/>
              <a:t> </a:t>
            </a:r>
            <a:r>
              <a:rPr lang="es-ES" dirty="0" err="1"/>
              <a:t>kemudian</a:t>
            </a:r>
            <a:r>
              <a:rPr lang="es-ES" dirty="0"/>
              <a:t> </a:t>
            </a:r>
            <a:r>
              <a:rPr lang="es-ES" dirty="0" err="1"/>
              <a:t>diteruskan</a:t>
            </a:r>
            <a:r>
              <a:rPr lang="es-ES" dirty="0"/>
              <a:t> </a:t>
            </a:r>
            <a:r>
              <a:rPr lang="es-ES" dirty="0" err="1"/>
              <a:t>ke</a:t>
            </a:r>
            <a:r>
              <a:rPr lang="es-ES" dirty="0"/>
              <a:t> </a:t>
            </a:r>
            <a:r>
              <a:rPr lang="es-ES" dirty="0" err="1"/>
              <a:t>udara</a:t>
            </a:r>
            <a:r>
              <a:rPr lang="es-ES" dirty="0"/>
              <a:t> </a:t>
            </a:r>
            <a:r>
              <a:rPr lang="es-ES" dirty="0" err="1"/>
              <a:t>disekelilingnya</a:t>
            </a:r>
            <a:r>
              <a:rPr lang="es-ES" dirty="0"/>
              <a:t>. </a:t>
            </a:r>
            <a:r>
              <a:rPr lang="es-ES" dirty="0" err="1"/>
              <a:t>Dengan</a:t>
            </a:r>
            <a:r>
              <a:rPr lang="es-ES" dirty="0"/>
              <a:t> </a:t>
            </a:r>
            <a:r>
              <a:rPr lang="es-ES" dirty="0" err="1"/>
              <a:t>adanya</a:t>
            </a:r>
            <a:r>
              <a:rPr lang="es-ES" dirty="0"/>
              <a:t> </a:t>
            </a:r>
            <a:r>
              <a:rPr lang="es-ES" dirty="0" err="1"/>
              <a:t>getaran</a:t>
            </a:r>
            <a:r>
              <a:rPr lang="es-ES" dirty="0"/>
              <a:t>, </a:t>
            </a:r>
            <a:r>
              <a:rPr lang="es-ES" dirty="0" err="1"/>
              <a:t>maka</a:t>
            </a:r>
            <a:r>
              <a:rPr lang="es-ES" dirty="0"/>
              <a:t> </a:t>
            </a:r>
            <a:r>
              <a:rPr lang="es-ES" dirty="0" err="1"/>
              <a:t>terjadilah</a:t>
            </a:r>
            <a:r>
              <a:rPr lang="es-ES" dirty="0"/>
              <a:t> </a:t>
            </a:r>
            <a:r>
              <a:rPr lang="es-ES" dirty="0" err="1"/>
              <a:t>perbedaan</a:t>
            </a:r>
            <a:r>
              <a:rPr lang="es-ES" dirty="0"/>
              <a:t> </a:t>
            </a:r>
            <a:r>
              <a:rPr lang="es-ES" dirty="0" err="1"/>
              <a:t>tekanan</a:t>
            </a:r>
            <a:r>
              <a:rPr lang="es-ES" dirty="0"/>
              <a:t> </a:t>
            </a:r>
            <a:r>
              <a:rPr lang="es-ES" dirty="0" err="1"/>
              <a:t>udara</a:t>
            </a:r>
            <a:r>
              <a:rPr lang="es-ES" dirty="0"/>
              <a:t>.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676400"/>
            <a:ext cx="4753627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6125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/>
              <a:t>AUDIO/SOUND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467600" cy="11731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b="1" dirty="0"/>
              <a:t>BENTUK GELOMBANG</a:t>
            </a:r>
            <a:endParaRPr lang="en-US" dirty="0"/>
          </a:p>
          <a:p>
            <a:pPr marL="0" indent="0">
              <a:buNone/>
            </a:pPr>
            <a:r>
              <a:rPr lang="pt-BR" dirty="0" smtClean="0"/>
              <a:t>Setiap gelombang (wave) mempunyai karakteristik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0" y="3124200"/>
            <a:ext cx="4648200" cy="30781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FREQUENSI</a:t>
            </a:r>
          </a:p>
          <a:p>
            <a:r>
              <a:rPr lang="en-US" dirty="0" smtClean="0"/>
              <a:t>AMPLITUDO</a:t>
            </a:r>
          </a:p>
          <a:p>
            <a:r>
              <a:rPr lang="en-US" dirty="0" smtClean="0"/>
              <a:t>VELOCITY</a:t>
            </a:r>
          </a:p>
          <a:p>
            <a:r>
              <a:rPr lang="en-US" dirty="0" smtClean="0"/>
              <a:t>WAVE LENGTH</a:t>
            </a:r>
          </a:p>
          <a:p>
            <a:r>
              <a:rPr lang="en-US" dirty="0" smtClean="0"/>
              <a:t>PHASE</a:t>
            </a:r>
          </a:p>
          <a:p>
            <a:r>
              <a:rPr lang="en-US" dirty="0" smtClean="0"/>
              <a:t>HARMONIC</a:t>
            </a:r>
          </a:p>
          <a:p>
            <a:r>
              <a:rPr lang="en-US" dirty="0" smtClean="0"/>
              <a:t>ENVELOPE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251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55"/>
            <a:ext cx="8229600" cy="1143000"/>
          </a:xfrm>
        </p:spPr>
        <p:txBody>
          <a:bodyPr/>
          <a:lstStyle/>
          <a:p>
            <a:r>
              <a:rPr lang="en-US" b="1" dirty="0"/>
              <a:t>AUDIO/SOUND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Satuan </a:t>
            </a:r>
            <a:r>
              <a:rPr lang="pt-BR" dirty="0"/>
              <a:t>frequensi adalah HERTZ atau </a:t>
            </a:r>
            <a:r>
              <a:rPr lang="pt-BR" dirty="0" smtClean="0"/>
              <a:t>cyclespersecond (cps)</a:t>
            </a:r>
          </a:p>
          <a:p>
            <a:r>
              <a:rPr lang="pt-BR" b="1" dirty="0" smtClean="0"/>
              <a:t>Direct Sound: </a:t>
            </a:r>
            <a:r>
              <a:rPr lang="pt-BR" dirty="0" smtClean="0"/>
              <a:t>Sound </a:t>
            </a:r>
            <a:r>
              <a:rPr lang="pt-BR" dirty="0"/>
              <a:t>yang bergerak lurus mengikuti jarak yang paling pendek sampai ke telinga kita lebih </a:t>
            </a:r>
            <a:r>
              <a:rPr lang="pt-BR" dirty="0" smtClean="0"/>
              <a:t>dahulu.</a:t>
            </a:r>
          </a:p>
          <a:p>
            <a:r>
              <a:rPr lang="pt-BR" b="1" dirty="0" smtClean="0"/>
              <a:t>Reflected Sound: </a:t>
            </a:r>
            <a:r>
              <a:rPr lang="pt-BR" dirty="0" smtClean="0"/>
              <a:t>Gelombang </a:t>
            </a:r>
            <a:r>
              <a:rPr lang="pt-BR" dirty="0"/>
              <a:t>yang datang mengelilingi akustik dan bergerak menjauh dan datangnya setelah direct </a:t>
            </a:r>
            <a:r>
              <a:rPr lang="pt-BR" dirty="0" smtClean="0"/>
              <a:t>sound.</a:t>
            </a:r>
          </a:p>
          <a:p>
            <a:r>
              <a:rPr lang="pt-BR" b="1" dirty="0" smtClean="0"/>
              <a:t>Delay:</a:t>
            </a:r>
            <a:r>
              <a:rPr lang="pt-BR" dirty="0" smtClean="0"/>
              <a:t> </a:t>
            </a:r>
            <a:r>
              <a:rPr lang="pt-BR" dirty="0"/>
              <a:t>juga terlambat datangnya dari direct sound. </a:t>
            </a:r>
            <a:endParaRPr lang="pt-BR" dirty="0" smtClean="0"/>
          </a:p>
          <a:p>
            <a:r>
              <a:rPr lang="pt-BR" b="1" dirty="0" smtClean="0"/>
              <a:t>Reverberation:</a:t>
            </a:r>
            <a:r>
              <a:rPr lang="pt-BR" dirty="0" smtClean="0"/>
              <a:t> Kekerasan </a:t>
            </a:r>
            <a:r>
              <a:rPr lang="pt-BR" dirty="0"/>
              <a:t>suara yang </a:t>
            </a:r>
            <a:r>
              <a:rPr lang="pt-BR" dirty="0" smtClean="0"/>
              <a:t>tertinggal.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000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927"/>
            <a:ext cx="8229600" cy="1143000"/>
          </a:xfrm>
        </p:spPr>
        <p:txBody>
          <a:bodyPr/>
          <a:lstStyle/>
          <a:p>
            <a:r>
              <a:rPr lang="en-US" b="1" dirty="0"/>
              <a:t>AUDIO/SOUND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7467600" cy="1173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b="1" dirty="0"/>
              <a:t>Peran dan tanggung jawab  Penata Suara</a:t>
            </a:r>
            <a:r>
              <a:rPr lang="en-US" b="1" dirty="0"/>
              <a:t> (</a:t>
            </a:r>
            <a:r>
              <a:rPr lang="en-US" b="1" dirty="0" err="1"/>
              <a:t>Audioman</a:t>
            </a:r>
            <a:r>
              <a:rPr lang="en-US" b="1" dirty="0"/>
              <a:t>)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2286000"/>
            <a:ext cx="8686800" cy="426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id-ID" dirty="0" smtClean="0"/>
              <a:t>Melakukan pengambilan suara sesuai konsep.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id-ID" dirty="0" smtClean="0"/>
              <a:t>Memperoleh suara dengan jelas baik itu suara host dan reporter, maupun pada saat wawancara, yang sesuai dengan naskah.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id-ID" dirty="0" smtClean="0"/>
              <a:t>Menjaga audio agar suara yang dihasilkan layak dan tidak terjadi noise.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id-ID" dirty="0" smtClean="0"/>
              <a:t>Menjaga keselamatan peralatan dan yang berhubungan dengan pengambilan suara.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37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458200" cy="5943600"/>
          </a:xfrm>
        </p:spPr>
        <p:txBody>
          <a:bodyPr>
            <a:noAutofit/>
          </a:bodyPr>
          <a:lstStyle/>
          <a:p>
            <a:pPr marL="166688" indent="-166688">
              <a:spcBef>
                <a:spcPts val="0"/>
              </a:spcBef>
            </a:pPr>
            <a:r>
              <a:rPr lang="id-ID" dirty="0"/>
              <a:t>Mendampingi editor bersama sutradara untuk membuat ilustrasi musik, back sound dan sound effect pada tahapan edit.</a:t>
            </a:r>
            <a:endParaRPr lang="en-US" dirty="0"/>
          </a:p>
          <a:p>
            <a:pPr marL="166688" indent="-166688">
              <a:spcBef>
                <a:spcPts val="0"/>
              </a:spcBef>
            </a:pPr>
            <a:r>
              <a:rPr lang="id-ID" dirty="0" smtClean="0"/>
              <a:t>Membuat </a:t>
            </a:r>
            <a:r>
              <a:rPr lang="id-ID" dirty="0"/>
              <a:t>konsep penata suara</a:t>
            </a:r>
            <a:endParaRPr lang="en-US" dirty="0"/>
          </a:p>
          <a:p>
            <a:pPr marL="166688" indent="-166688">
              <a:spcBef>
                <a:spcPts val="0"/>
              </a:spcBef>
            </a:pPr>
            <a:r>
              <a:rPr lang="id-ID" dirty="0"/>
              <a:t>Berkonsultasi dengan sutradara tentang  penataan suara yang baik untuk diambil.</a:t>
            </a:r>
            <a:endParaRPr lang="en-US" dirty="0"/>
          </a:p>
          <a:p>
            <a:pPr marL="166688" indent="-166688">
              <a:spcBef>
                <a:spcPts val="0"/>
              </a:spcBef>
            </a:pPr>
            <a:r>
              <a:rPr lang="id-ID" dirty="0"/>
              <a:t>Survey lokasi bersama tim.</a:t>
            </a:r>
            <a:endParaRPr lang="en-US" dirty="0"/>
          </a:p>
          <a:p>
            <a:pPr marL="166688" indent="-166688">
              <a:spcBef>
                <a:spcPts val="0"/>
              </a:spcBef>
            </a:pPr>
            <a:r>
              <a:rPr lang="id-ID" dirty="0"/>
              <a:t>Menyiapkan alat – alat apa saja yang dibutuhkan untuk proses produksi.</a:t>
            </a:r>
            <a:endParaRPr lang="en-US" dirty="0"/>
          </a:p>
          <a:p>
            <a:pPr marL="166688" indent="-166688">
              <a:spcBef>
                <a:spcPts val="0"/>
              </a:spcBef>
            </a:pPr>
            <a:r>
              <a:rPr lang="id-ID" dirty="0"/>
              <a:t>Memeriksa peralatan apakah dalam kondisi baik atau tidak sebelum dan sesudah shooting</a:t>
            </a:r>
            <a:r>
              <a:rPr lang="id-ID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39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242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AUDIO FOR TV 2017</vt:lpstr>
      <vt:lpstr>AUDIO/SOUND</vt:lpstr>
      <vt:lpstr>AUDIO/SOUND</vt:lpstr>
      <vt:lpstr>AUDIO/SOUND</vt:lpstr>
      <vt:lpstr>AUDIO/SOUND</vt:lpstr>
      <vt:lpstr>AUDIO/SOUND</vt:lpstr>
      <vt:lpstr>AUDIO/SOUND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Lukas</dc:creator>
  <cp:lastModifiedBy>Lukas</cp:lastModifiedBy>
  <cp:revision>17</cp:revision>
  <dcterms:created xsi:type="dcterms:W3CDTF">2017-11-14T02:15:37Z</dcterms:created>
  <dcterms:modified xsi:type="dcterms:W3CDTF">2017-11-16T07:51:59Z</dcterms:modified>
</cp:coreProperties>
</file>