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2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65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E8125-646C-446F-9C5E-2CC976EA5F8E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626F-9A55-4624-8618-B8258CD351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56559" y="966355"/>
            <a:ext cx="464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AUDIO FOR TV</a:t>
            </a:r>
          </a:p>
          <a:p>
            <a:r>
              <a:rPr lang="en-US" sz="3200" b="1" dirty="0" smtClean="0"/>
              <a:t>2017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713759" y="5198918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PERTEMUAN KE-10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69918" y="2590800"/>
            <a:ext cx="5621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STUDIO DAN AUDIO RECORDING</a:t>
            </a:r>
            <a:endParaRPr lang="en-US" b="1" dirty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599459" y="4703618"/>
            <a:ext cx="3962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DOSEN: SUGIARTO</a:t>
            </a:r>
          </a:p>
        </p:txBody>
      </p:sp>
    </p:spTree>
    <p:extLst>
      <p:ext uri="{BB962C8B-B14F-4D97-AF65-F5344CB8AC3E}">
        <p14:creationId xmlns:p14="http://schemas.microsoft.com/office/powerpoint/2010/main" val="261760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457200"/>
            <a:ext cx="80772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STUDIO RADIO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23622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audio recording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benar</a:t>
            </a:r>
            <a:endParaRPr lang="en-US" sz="4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263645"/>
            <a:ext cx="7543800" cy="438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648200"/>
            <a:ext cx="334702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993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762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AUDIO RECORDING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53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d-ID" dirty="0" smtClean="0"/>
              <a:t>.</a:t>
            </a:r>
            <a:endParaRPr lang="en-US" sz="4000" dirty="0"/>
          </a:p>
        </p:txBody>
      </p:sp>
      <p:pic>
        <p:nvPicPr>
          <p:cNvPr id="5" name="Picture 2" descr="Hasil gambar untuk skema sound system panggu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4000" cy="38722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486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305800" cy="595745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AUDIO FOR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TV 2017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1500" y="609600"/>
            <a:ext cx="80772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d-ID" sz="4000" b="1" dirty="0" smtClean="0">
                <a:latin typeface="28 Days Later" panose="020B0603050302020204" pitchFamily="34" charset="0"/>
              </a:rPr>
              <a:t>AUDIO RECORDING</a:t>
            </a:r>
            <a:endParaRPr lang="en-US" sz="4000" b="1" dirty="0" smtClean="0">
              <a:latin typeface="28 Days Later" panose="020B06030503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5300" y="1371600"/>
            <a:ext cx="8267700" cy="5486400"/>
            <a:chOff x="495300" y="1371600"/>
            <a:chExt cx="8267700" cy="5486400"/>
          </a:xfrm>
        </p:grpSpPr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95300" y="1981200"/>
              <a:ext cx="8229600" cy="43434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id-ID" dirty="0" smtClean="0"/>
                <a:t>.</a:t>
              </a:r>
              <a:endParaRPr lang="en-US" sz="4000" dirty="0"/>
            </a:p>
          </p:txBody>
        </p:sp>
        <p:pic>
          <p:nvPicPr>
            <p:cNvPr id="5" name="Picture 2" descr="Gambar terkai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3400" y="1371600"/>
              <a:ext cx="8153400" cy="54864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3810000" y="4038600"/>
              <a:ext cx="4953000" cy="281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1061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42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AUDIO FOR TV 2017</vt:lpstr>
      <vt:lpstr>AUDIO FOR TV 2017</vt:lpstr>
      <vt:lpstr>AUDIO FOR TV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</dc:creator>
  <cp:lastModifiedBy>Lukas</cp:lastModifiedBy>
  <cp:revision>18</cp:revision>
  <dcterms:created xsi:type="dcterms:W3CDTF">2017-11-14T02:15:37Z</dcterms:created>
  <dcterms:modified xsi:type="dcterms:W3CDTF">2017-11-21T08:28:30Z</dcterms:modified>
</cp:coreProperties>
</file>