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56559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13759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69918" y="2590800"/>
            <a:ext cx="5621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AUDIO UNTUK PENYIARAN TELEVISI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99459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xmlns="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ENYIARAN </a:t>
            </a:r>
            <a:r>
              <a:rPr lang="en-US" sz="4000" b="1" dirty="0" smtClean="0">
                <a:latin typeface="28 Days Later" panose="020B0603050302020204" pitchFamily="34" charset="0"/>
              </a:rPr>
              <a:t>TELEVISI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6764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b="1" dirty="0" smtClean="0">
                <a:latin typeface="Adobe Heiti Std R" pitchFamily="34" charset="-128"/>
                <a:ea typeface="Adobe Heiti Std R" pitchFamily="34" charset="-128"/>
              </a:rPr>
              <a:t>Televisi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 adalah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sebuah media telekomunikasi terkenal yang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berfungsi sebagai penerima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siaran gambar bergerak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beserta suara, baik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itu yang monokrom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 (hitam-putih) maupun berwarna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.</a:t>
            </a:r>
          </a:p>
          <a:p>
            <a:pPr marL="0" indent="0"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Kata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"televisi" merupakan gabungan dari kata </a:t>
            </a:r>
            <a:r>
              <a:rPr lang="id-ID" sz="2400" i="1" dirty="0" smtClean="0">
                <a:latin typeface="Adobe Heiti Std R" pitchFamily="34" charset="-128"/>
                <a:ea typeface="Adobe Heiti Std R" pitchFamily="34" charset="-128"/>
              </a:rPr>
              <a:t>tele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(</a:t>
            </a:r>
            <a:r>
              <a:rPr lang="el-GR" sz="2400" dirty="0" smtClean="0">
                <a:ea typeface="Adobe Heiti Std R" pitchFamily="34" charset="-128"/>
              </a:rPr>
              <a:t>"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jauh") dari bahasa Yunani dan </a:t>
            </a:r>
            <a:r>
              <a:rPr lang="id-ID" sz="2400" i="1" dirty="0" smtClean="0">
                <a:latin typeface="Adobe Heiti Std R" pitchFamily="34" charset="-128"/>
                <a:ea typeface="Adobe Heiti Std R" pitchFamily="34" charset="-128"/>
              </a:rPr>
              <a:t>visio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 ("penglihatan") dari bahasa Latin, sehingga televisi dapat diartikan sebagai “alat komunikasi jarak jauh yang menggunakan media visual/penglihatan.”</a:t>
            </a: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PENYIARAN TELEVISI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Karakter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Khas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Televisi </a:t>
            </a:r>
          </a:p>
          <a:p>
            <a:pPr marL="114300" indent="0">
              <a:buNone/>
            </a:pP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1. 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Audiovisual</a:t>
            </a:r>
            <a:endParaRPr lang="en-US" dirty="0">
              <a:latin typeface="Adobe Heiti Std R" pitchFamily="34" charset="-128"/>
              <a:ea typeface="Adobe Heiti Std R" pitchFamily="34" charset="-128"/>
            </a:endParaRPr>
          </a:p>
          <a:p>
            <a:pPr marL="114300" indent="0">
              <a:buNone/>
            </a:pP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2.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Berpikir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dalam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gambar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  <a:p>
            <a:pPr marL="114300" indent="0">
              <a:buNone/>
            </a:pP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3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.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Pengoperasian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cara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kerja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kompleks</a:t>
            </a:r>
            <a:endParaRPr lang="en-US" dirty="0">
              <a:latin typeface="Adobe Heiti Std R" pitchFamily="34" charset="-128"/>
              <a:ea typeface="Adobe Heiti Std R" pitchFamily="34" charset="-128"/>
            </a:endParaRPr>
          </a:p>
          <a:p>
            <a:pPr marL="0" indent="0">
              <a:buNone/>
            </a:pPr>
            <a:endParaRPr lang="en-US" dirty="0">
              <a:latin typeface="Adobe Heiti Std R" pitchFamily="34" charset="-128"/>
              <a:ea typeface="Adobe Heiti Std R" pitchFamily="34" charset="-128"/>
            </a:endParaRPr>
          </a:p>
          <a:p>
            <a:pPr marL="0" indent="0">
              <a:buNone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Kekuatan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Televisi </a:t>
            </a: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Informasi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pesan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disajikan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lebih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aktual</a:t>
            </a:r>
            <a:endParaRPr lang="en-US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Jangkauan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luas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nasional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, regional </a:t>
            </a:r>
            <a:r>
              <a:rPr lang="en-US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dirty="0">
                <a:latin typeface="Adobe Heiti Std R" pitchFamily="34" charset="-128"/>
                <a:ea typeface="Adobe Heiti Std R" pitchFamily="34" charset="-128"/>
              </a:rPr>
              <a:t> international) </a:t>
            </a:r>
            <a:endParaRPr lang="en-US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Memberikan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pesan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dapat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diterima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secara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lebih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merata</a:t>
            </a:r>
            <a:endParaRPr lang="en-US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Sangat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bagus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untuk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menerangkan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suatu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proses</a:t>
            </a: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Mengatasi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keterbatasan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ruang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waktu</a:t>
            </a:r>
            <a:endParaRPr lang="en-US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463550" indent="-349250">
              <a:buFont typeface="+mj-lt"/>
              <a:buAutoNum type="arabicPeriod"/>
            </a:pP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Memberikan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kesan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mendalam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, yang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dapat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mempengaruhi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dirty="0" err="1" smtClean="0">
                <a:latin typeface="Adobe Heiti Std R" pitchFamily="34" charset="-128"/>
                <a:ea typeface="Adobe Heiti Std R" pitchFamily="34" charset="-128"/>
              </a:rPr>
              <a:t>penonton</a:t>
            </a:r>
            <a:endParaRPr lang="en-US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114300" indent="0">
              <a:buNone/>
            </a:pPr>
            <a:endParaRPr lang="en-US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8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PENYIARAN TELEVISI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Kelemahan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Televisi </a:t>
            </a:r>
            <a:endParaRPr lang="en-US" sz="2200" dirty="0">
              <a:latin typeface="Adobe Heiti Std R" pitchFamily="34" charset="-128"/>
              <a:ea typeface="Adobe Heiti Std R" pitchFamily="34" charset="-128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Program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tidak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dapat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diulang-ulang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sesuai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kebutuhan</a:t>
            </a:r>
            <a:endParaRPr lang="en-US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Sifat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komunikasi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satu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arah</a:t>
            </a:r>
            <a:endParaRPr lang="en-US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Kadangkala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terjadi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distorsi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gambar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warna</a:t>
            </a:r>
            <a:endParaRPr lang="en-US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114300" indent="0">
              <a:buNone/>
            </a:pPr>
            <a:endParaRPr lang="en-US" sz="2200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5" name="Picture 2" descr="Hasil gambar untuk televisi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124200"/>
            <a:ext cx="3167990" cy="2476501"/>
          </a:xfrm>
          <a:prstGeom prst="rect">
            <a:avLst/>
          </a:prstGeom>
          <a:noFill/>
        </p:spPr>
      </p:pic>
      <p:pic>
        <p:nvPicPr>
          <p:cNvPr id="9" name="Picture 4" descr="Hasil gambar untuk remote control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5422" y="5121233"/>
            <a:ext cx="1608117" cy="1736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634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err="1" smtClean="0">
                <a:latin typeface="28 Days Later" panose="020B0603050302020204" pitchFamily="34" charset="0"/>
              </a:rPr>
              <a:t>Lembaga</a:t>
            </a:r>
            <a:r>
              <a:rPr lang="en-US" sz="4000" b="1" dirty="0" smtClean="0">
                <a:latin typeface="28 Days Later" panose="020B0603050302020204" pitchFamily="34" charset="0"/>
              </a:rPr>
              <a:t> PENYIARAN TELEVISI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981200"/>
            <a:ext cx="4800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Sekilas perusahaan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Visi dan misi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Tugas dan fungsi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Struktur organisasi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Proses produksi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Produk yang dihasilkan</a:t>
            </a:r>
          </a:p>
          <a:p>
            <a:pPr marL="282575" indent="-282575"/>
            <a:r>
              <a:rPr lang="id-ID" sz="2800" dirty="0" smtClean="0">
                <a:latin typeface="Adobe Heiti Std R" pitchFamily="34" charset="-128"/>
                <a:ea typeface="Adobe Heiti Std R" pitchFamily="34" charset="-128"/>
              </a:rPr>
              <a:t>Jadwal siaran</a:t>
            </a:r>
          </a:p>
          <a:p>
            <a:pPr marL="187325" indent="-187325"/>
            <a:endParaRPr lang="en-US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0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PRODUKSI </a:t>
            </a:r>
            <a:r>
              <a:rPr lang="id-ID" sz="4000" b="1" dirty="0" smtClean="0">
                <a:latin typeface="28 Days Later" panose="020B0603050302020204" pitchFamily="34" charset="0"/>
              </a:rPr>
              <a:t>program</a:t>
            </a:r>
            <a:r>
              <a:rPr lang="en-US" sz="4000" b="1" dirty="0" smtClean="0">
                <a:latin typeface="28 Days Later" panose="020B0603050302020204" pitchFamily="34" charset="0"/>
              </a:rPr>
              <a:t> </a:t>
            </a:r>
            <a:r>
              <a:rPr lang="en-US" sz="4000" b="1" dirty="0" smtClean="0">
                <a:latin typeface="28 Days Later" panose="020B0603050302020204" pitchFamily="34" charset="0"/>
              </a:rPr>
              <a:t>TELEVISI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716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Pada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tahapan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produksi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ada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3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elemen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paling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mendasar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menjadi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sebuah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perangkat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sistem yang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tidak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bisa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ditinggalkan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yaitu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:</a:t>
            </a:r>
          </a:p>
          <a:p>
            <a:pPr marL="0" indent="0">
              <a:buNone/>
            </a:pPr>
            <a:r>
              <a:rPr lang="en-US" sz="1800" b="1" dirty="0" smtClean="0">
                <a:latin typeface="Adobe Heiti Std R" pitchFamily="34" charset="-128"/>
                <a:ea typeface="Adobe Heiti Std R" pitchFamily="34" charset="-128"/>
              </a:rPr>
              <a:t>1.Tata </a:t>
            </a:r>
            <a:r>
              <a:rPr lang="en-US" sz="1800" b="1" dirty="0">
                <a:latin typeface="Adobe Heiti Std R" pitchFamily="34" charset="-128"/>
                <a:ea typeface="Adobe Heiti Std R" pitchFamily="34" charset="-128"/>
              </a:rPr>
              <a:t>Kamera</a:t>
            </a:r>
          </a:p>
          <a:p>
            <a:pPr marL="231775" indent="0">
              <a:buNone/>
            </a:pP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Beragam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angle kamera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seperti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Extreme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Long Shoot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(ELS), Very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Long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Shoot (VLS), Long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Shoot,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Full Shoot, Medium Shoot, Medium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Close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Up, Close Up, Extreme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Close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Up(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Ciptono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Setyobudi,2012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: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35-38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).</a:t>
            </a:r>
          </a:p>
          <a:p>
            <a:pPr marL="0" indent="0">
              <a:buNone/>
            </a:pPr>
            <a:r>
              <a:rPr lang="en-US" sz="1800" b="1" dirty="0" smtClean="0">
                <a:latin typeface="Adobe Heiti Std R" pitchFamily="34" charset="-128"/>
                <a:ea typeface="Adobe Heiti Std R" pitchFamily="34" charset="-128"/>
              </a:rPr>
              <a:t>2.Tata </a:t>
            </a:r>
            <a:r>
              <a:rPr lang="en-US" sz="1800" b="1" dirty="0">
                <a:latin typeface="Adobe Heiti Std R" pitchFamily="34" charset="-128"/>
                <a:ea typeface="Adobe Heiti Std R" pitchFamily="34" charset="-128"/>
              </a:rPr>
              <a:t>Cahaya</a:t>
            </a:r>
          </a:p>
          <a:p>
            <a:pPr marL="231775" indent="0">
              <a:buNone/>
            </a:pP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Hal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dasar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harus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diketahui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dari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penataan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cahaya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yaitu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key light(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sinar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utama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pada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ubyek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),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fill light(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untuk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mengurangi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bayangan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),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back light(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terarah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menghasilkan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latar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gelap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),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base light(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penyinaran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yang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menyebar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rata)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over exposure(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pencahayaan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yang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berlebih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intensitas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waktu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pencahayaan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lama) (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Ciptono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Setyobudi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2012 :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38-39).</a:t>
            </a:r>
          </a:p>
          <a:p>
            <a:pPr marL="0" indent="0">
              <a:buNone/>
            </a:pPr>
            <a:r>
              <a:rPr lang="en-US" sz="1800" b="1" dirty="0" smtClean="0">
                <a:latin typeface="Adobe Heiti Std R" pitchFamily="34" charset="-128"/>
                <a:ea typeface="Adobe Heiti Std R" pitchFamily="34" charset="-128"/>
              </a:rPr>
              <a:t>3.Tata Suara</a:t>
            </a:r>
          </a:p>
          <a:p>
            <a:pPr marL="231775" indent="0">
              <a:buNone/>
            </a:pP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Tata 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suara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(audio)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merupakan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elemen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penting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juga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dalam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produksi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televisi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karena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tata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suara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mampu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mengekspresikan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situasi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secara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jelas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juga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sebagai</a:t>
            </a:r>
            <a:r>
              <a:rPr lang="en-US" sz="18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pendukung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elemen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yang lain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seperti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tata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artistik (</a:t>
            </a:r>
            <a:r>
              <a:rPr lang="en-US" sz="1800" dirty="0" err="1">
                <a:latin typeface="Adobe Heiti Std R" pitchFamily="34" charset="-128"/>
                <a:ea typeface="Adobe Heiti Std R" pitchFamily="34" charset="-128"/>
              </a:rPr>
              <a:t>Ciptono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1800" dirty="0" err="1" smtClean="0">
                <a:latin typeface="Adobe Heiti Std R" pitchFamily="34" charset="-128"/>
                <a:ea typeface="Adobe Heiti Std R" pitchFamily="34" charset="-128"/>
              </a:rPr>
              <a:t>Setyobudi</a:t>
            </a:r>
            <a:r>
              <a:rPr lang="en-US" sz="1800" dirty="0">
                <a:latin typeface="Adobe Heiti Std R" pitchFamily="34" charset="-128"/>
                <a:ea typeface="Adobe Heiti Std R" pitchFamily="34" charset="-128"/>
              </a:rPr>
              <a:t>, 2012 : 40)</a:t>
            </a:r>
          </a:p>
        </p:txBody>
      </p:sp>
    </p:spTree>
    <p:extLst>
      <p:ext uri="{BB962C8B-B14F-4D97-AF65-F5344CB8AC3E}">
        <p14:creationId xmlns:p14="http://schemas.microsoft.com/office/powerpoint/2010/main" xmlns="" val="35597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533400"/>
            <a:ext cx="80772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SKEMA PENYIARAN TV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1981200"/>
            <a:ext cx="6781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audio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televisi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sz="4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1524000"/>
            <a:ext cx="7510346" cy="4648200"/>
            <a:chOff x="381000" y="1524000"/>
            <a:chExt cx="7510346" cy="4648200"/>
          </a:xfrm>
        </p:grpSpPr>
        <p:pic>
          <p:nvPicPr>
            <p:cNvPr id="3074" name="Picture 2" descr="Gambar terkait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6340"/>
            <a:stretch/>
          </p:blipFill>
          <p:spPr bwMode="auto">
            <a:xfrm>
              <a:off x="609600" y="1524000"/>
              <a:ext cx="7281746" cy="4540405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6053254" y="3124200"/>
              <a:ext cx="1719146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SWITCHER/MIXER VIDEO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29200" y="3124200"/>
              <a:ext cx="1024054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MIXER AUDIO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1000" y="5867400"/>
              <a:ext cx="1219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899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325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AUDIO FOR TV 2017</vt:lpstr>
      <vt:lpstr>AUDIO FOR TV 2017</vt:lpstr>
      <vt:lpstr>AUDIO FOR TV 2017</vt:lpstr>
      <vt:lpstr>AUDIO FOR TV 2017</vt:lpstr>
      <vt:lpstr>AUDIO FOR TV 2017</vt:lpstr>
      <vt:lpstr>AUDIO FOR TV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TOSHIBA</cp:lastModifiedBy>
  <cp:revision>18</cp:revision>
  <dcterms:created xsi:type="dcterms:W3CDTF">2017-11-14T02:15:37Z</dcterms:created>
  <dcterms:modified xsi:type="dcterms:W3CDTF">2017-11-21T22:02:19Z</dcterms:modified>
</cp:coreProperties>
</file>