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802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47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928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09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260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70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546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848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80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35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8125-646C-446F-9C5E-2CC976EA5F8E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42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56559" y="966355"/>
            <a:ext cx="464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AUDIO FOR TV</a:t>
            </a:r>
          </a:p>
          <a:p>
            <a:r>
              <a:rPr lang="en-US" sz="3200" b="1" dirty="0" smtClean="0"/>
              <a:t>2017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13759" y="5198918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PERTEMUAN KE-13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5908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SISTEM AUDIO DALAM PRODUKSI PROGRAM UNTUK SIARAN</a:t>
            </a:r>
            <a:endParaRPr lang="en-US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99459" y="4703618"/>
            <a:ext cx="3962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DOSEN: SUGIARTO</a:t>
            </a:r>
          </a:p>
        </p:txBody>
      </p:sp>
    </p:spTree>
    <p:extLst>
      <p:ext uri="{BB962C8B-B14F-4D97-AF65-F5344CB8AC3E}">
        <p14:creationId xmlns="" xmlns:p14="http://schemas.microsoft.com/office/powerpoint/2010/main" val="261760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Penyiaran televisi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524000"/>
            <a:ext cx="6172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audio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 program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sz="40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1524000"/>
            <a:ext cx="7510346" cy="4648200"/>
            <a:chOff x="381000" y="1524000"/>
            <a:chExt cx="7510346" cy="4648200"/>
          </a:xfrm>
        </p:grpSpPr>
        <p:pic>
          <p:nvPicPr>
            <p:cNvPr id="10" name="Picture 2" descr="Gambar terkait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6340"/>
            <a:stretch/>
          </p:blipFill>
          <p:spPr bwMode="auto">
            <a:xfrm>
              <a:off x="609600" y="1524000"/>
              <a:ext cx="7281746" cy="4540405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/>
            <p:nvPr/>
          </p:nvSpPr>
          <p:spPr>
            <a:xfrm>
              <a:off x="6053254" y="3124200"/>
              <a:ext cx="1719146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2">
                      <a:lumMod val="25000"/>
                    </a:schemeClr>
                  </a:solidFill>
                </a:rPr>
                <a:t>SWITCHER/MIXER VIDEO</a:t>
              </a:r>
              <a:endParaRPr lang="en-US" sz="105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29200" y="3124200"/>
              <a:ext cx="1024054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>
                  <a:solidFill>
                    <a:schemeClr val="bg2">
                      <a:lumMod val="25000"/>
                    </a:schemeClr>
                  </a:solidFill>
                </a:rPr>
                <a:t>MIXER AUDIO</a:t>
              </a:r>
              <a:endParaRPr lang="en-US" sz="105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1000" y="5867400"/>
              <a:ext cx="12192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58993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Produksi program tv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28700" y="2819400"/>
            <a:ext cx="4381500" cy="30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Produser 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Penulis naskah</a:t>
            </a:r>
            <a:endParaRPr lang="id-ID" sz="2000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Program Director/Sutradara 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Floor Manager/Assisten Sutradara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Penyiar/Reporter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Kameramen 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Penata suara</a:t>
            </a:r>
          </a:p>
          <a:p>
            <a:pPr marL="0" indent="0">
              <a:buNone/>
            </a:pPr>
            <a:endParaRPr lang="en-US" sz="20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2819400"/>
            <a:ext cx="3733800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Penata cahaya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Penata artistik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Penata rias dan busana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Teknisi 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Animator 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Unit manager</a:t>
            </a:r>
          </a:p>
          <a:p>
            <a:pPr marL="354013" indent="-187325"/>
            <a:r>
              <a:rPr lang="id-ID" sz="2000" dirty="0" smtClean="0">
                <a:latin typeface="Adobe Heiti Std R" pitchFamily="34" charset="-128"/>
                <a:ea typeface="Adobe Heiti Std R" pitchFamily="34" charset="-128"/>
              </a:rPr>
              <a:t>Editor </a:t>
            </a:r>
            <a:endParaRPr lang="id-ID" sz="2000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0" indent="0">
              <a:buNone/>
            </a:pPr>
            <a:endParaRPr lang="en-US" sz="20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71600" y="1371600"/>
            <a:ext cx="64770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SDM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yang harus dimiliki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untuk membuat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suatu program televisi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271486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ambar terkai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886200" y="4267199"/>
            <a:ext cx="2133600" cy="2133601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Penata suara/audioman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5240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Audioman adalah seseorang yang menguasai sistem audio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dan bertanggung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jawab terhadap kualitas audio, dan mengoperasikan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peralatan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audio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secara professional sesuai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kebutuhan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produksi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program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2050" name="Picture 2" descr="Hasil gambar untuk sound man cartoo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19600" y="3429000"/>
            <a:ext cx="3810000" cy="3051561"/>
          </a:xfrm>
          <a:prstGeom prst="rect">
            <a:avLst/>
          </a:prstGeom>
          <a:noFill/>
        </p:spPr>
      </p:pic>
      <p:pic>
        <p:nvPicPr>
          <p:cNvPr id="2054" name="Picture 6" descr="Hasil gambar untuk director cartoon 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24350"/>
            <a:ext cx="2598715" cy="2533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61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Penata suara/audioman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219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400" dirty="0" smtClean="0">
                <a:latin typeface="Adobe Heiti Std R" pitchFamily="34" charset="-128"/>
                <a:ea typeface="Adobe Heiti Std R" pitchFamily="34" charset="-128"/>
              </a:rPr>
              <a:t>Seorang penata suara dan </a:t>
            </a:r>
            <a:r>
              <a:rPr lang="sv-SE" sz="2400" i="1" dirty="0" smtClean="0">
                <a:latin typeface="Adobe Heiti Std R" pitchFamily="34" charset="-128"/>
                <a:ea typeface="Adobe Heiti Std R" pitchFamily="34" charset="-128"/>
              </a:rPr>
              <a:t>sound efex dituntut </a:t>
            </a:r>
            <a:r>
              <a:rPr lang="sv-SE" sz="2400" i="1" dirty="0" smtClean="0">
                <a:latin typeface="Adobe Heiti Std R" pitchFamily="34" charset="-128"/>
                <a:ea typeface="Adobe Heiti Std R" pitchFamily="34" charset="-128"/>
              </a:rPr>
              <a:t>memiliki</a:t>
            </a:r>
            <a:r>
              <a:rPr lang="id-ID" sz="2400" i="1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kemampuan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secara teknik dan instalasi peralatan sound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system yang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diperlukan untuk keperluan produksi program TV di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dalam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studio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rekaman maupun di luar studio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.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0" indent="0">
              <a:buNone/>
            </a:pP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0" indent="0">
              <a:buNone/>
            </a:pPr>
            <a:r>
              <a:rPr lang="pt-BR" sz="2400" dirty="0" smtClean="0">
                <a:latin typeface="Adobe Heiti Std R" pitchFamily="34" charset="-128"/>
                <a:ea typeface="Adobe Heiti Std R" pitchFamily="34" charset="-128"/>
              </a:rPr>
              <a:t>Pada sistem operasional penyiaran televisi,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dik</a:t>
            </a:r>
            <a:r>
              <a:rPr lang="pt-BR" sz="2400" dirty="0" smtClean="0">
                <a:latin typeface="Adobe Heiti Std R" pitchFamily="34" charset="-128"/>
                <a:ea typeface="Adobe Heiti Std R" pitchFamily="34" charset="-128"/>
              </a:rPr>
              <a:t>enal dua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 bagian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mixing console yang masing-masing melakukan proses sesuai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dengan kebutuhan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dan berlangsung secara simultan dalam sebuah produksi program acara.</a:t>
            </a:r>
          </a:p>
          <a:p>
            <a:pPr>
              <a:buNone/>
            </a:pP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1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. Mixer </a:t>
            </a:r>
            <a:r>
              <a:rPr lang="en-US" sz="2400" dirty="0" err="1" smtClean="0">
                <a:latin typeface="Adobe Heiti Std R" pitchFamily="34" charset="-128"/>
                <a:ea typeface="Adobe Heiti Std R" pitchFamily="34" charset="-128"/>
              </a:rPr>
              <a:t>FoH</a:t>
            </a:r>
            <a:r>
              <a:rPr lang="en-US" sz="2400" dirty="0" smtClean="0">
                <a:latin typeface="Adobe Heiti Std R" pitchFamily="34" charset="-128"/>
                <a:ea typeface="Adobe Heiti Std R" pitchFamily="34" charset="-128"/>
              </a:rPr>
              <a:t> (Floor of House)</a:t>
            </a:r>
          </a:p>
          <a:p>
            <a:pPr indent="11113">
              <a:buNone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Audio mixer yang digunakan untuk melakukan mixing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guna memenuhi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kebutuhan floor (studio dan lapangan) penonton yang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berada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di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tempat dimana pertunjukan berlangsung.</a:t>
            </a:r>
          </a:p>
          <a:p>
            <a:pPr>
              <a:buNone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2. Mixer broadcast</a:t>
            </a:r>
          </a:p>
          <a:p>
            <a:pPr indent="11113">
              <a:buNone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Audio mixer yang digunakan untuk melakukan mixing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guna memenuhi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kebutuhan broadcast penyiaran.</a:t>
            </a:r>
            <a:endParaRPr lang="en-US" sz="2400" dirty="0"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1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Penata suara/audioman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219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Tugas dan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tanggung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j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awab penata suara/audioman</a:t>
            </a:r>
            <a:endParaRPr lang="id-ID" sz="2400" dirty="0" smtClean="0">
              <a:latin typeface="Adobe Heiti Std R" pitchFamily="34" charset="-128"/>
              <a:ea typeface="Adobe Heiti Std R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Bertanggung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jawab terhadap kualitas audio baik secara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teknis maupun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non teknis.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err="1" smtClean="0">
                <a:latin typeface="Adobe Heiti Std R" pitchFamily="34" charset="-128"/>
                <a:ea typeface="Adobe Heiti Std R" pitchFamily="34" charset="-128"/>
              </a:rPr>
              <a:t>Memahami</a:t>
            </a:r>
            <a:r>
              <a:rPr lang="es-E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s-ES" sz="2400" dirty="0" err="1" smtClean="0">
                <a:latin typeface="Adobe Heiti Std R" pitchFamily="34" charset="-128"/>
                <a:ea typeface="Adobe Heiti Std R" pitchFamily="34" charset="-128"/>
              </a:rPr>
              <a:t>instalasi</a:t>
            </a:r>
            <a:r>
              <a:rPr lang="es-E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s-ES" sz="2400" dirty="0" err="1" smtClean="0">
                <a:latin typeface="Adobe Heiti Std R" pitchFamily="34" charset="-128"/>
                <a:ea typeface="Adobe Heiti Std R" pitchFamily="34" charset="-128"/>
              </a:rPr>
              <a:t>jaringan</a:t>
            </a:r>
            <a:r>
              <a:rPr lang="es-E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s-ES" sz="2400" dirty="0" err="1" smtClean="0">
                <a:latin typeface="Adobe Heiti Std R" pitchFamily="34" charset="-128"/>
                <a:ea typeface="Adobe Heiti Std R" pitchFamily="34" charset="-128"/>
              </a:rPr>
              <a:t>distribusi</a:t>
            </a:r>
            <a:r>
              <a:rPr lang="es-ES" sz="2400" dirty="0" smtClean="0">
                <a:latin typeface="Adobe Heiti Std R" pitchFamily="34" charset="-128"/>
                <a:ea typeface="Adobe Heiti Std R" pitchFamily="34" charset="-128"/>
              </a:rPr>
              <a:t> audio secara </a:t>
            </a:r>
            <a:r>
              <a:rPr lang="es-ES" sz="2400" dirty="0" err="1" smtClean="0">
                <a:latin typeface="Adobe Heiti Std R" pitchFamily="34" charset="-128"/>
                <a:ea typeface="Adobe Heiti Std R" pitchFamily="34" charset="-128"/>
              </a:rPr>
              <a:t>teknis</a:t>
            </a:r>
            <a:r>
              <a:rPr lang="es-ES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s-ES" sz="2400" dirty="0" smtClean="0">
                <a:latin typeface="Adobe Heiti Std R" pitchFamily="34" charset="-128"/>
                <a:ea typeface="Adobe Heiti Std R" pitchFamily="34" charset="-128"/>
              </a:rPr>
              <a:t>dan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dapat </a:t>
            </a:r>
            <a:r>
              <a:rPr lang="it-IT" sz="2400" dirty="0" smtClean="0">
                <a:latin typeface="Adobe Heiti Std R" pitchFamily="34" charset="-128"/>
                <a:ea typeface="Adobe Heiti Std R" pitchFamily="34" charset="-128"/>
              </a:rPr>
              <a:t>mengatasi apabila terjadi gangguan.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Mengetahui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karakter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microphone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dan peralatan audio yang lainnya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dan mempersiapkan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peralatan audio sesuai dengan yang dibutuhkan.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Berkoordinasi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dengan program director / producer dan rekan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kerja yang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lain selama proses produksi program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televisi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berlangsung.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Mengoperasikan </a:t>
            </a:r>
            <a:r>
              <a:rPr lang="id-ID" sz="2400" dirty="0" smtClean="0">
                <a:latin typeface="Adobe Heiti Std R" pitchFamily="34" charset="-128"/>
                <a:ea typeface="Adobe Heiti Std R" pitchFamily="34" charset="-128"/>
              </a:rPr>
              <a:t>mixer audio dengan baik dan professional.</a:t>
            </a:r>
            <a:endParaRPr lang="en-US" sz="2400" dirty="0"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1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311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AUDIO FOR TV 2017</vt:lpstr>
      <vt:lpstr>AUDIO FOR TV 2017</vt:lpstr>
      <vt:lpstr>AUDIO FOR TV 2017</vt:lpstr>
      <vt:lpstr>AUDIO FOR TV 2017</vt:lpstr>
      <vt:lpstr>AUDIO FOR TV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</dc:creator>
  <cp:lastModifiedBy>TOSHIBA</cp:lastModifiedBy>
  <cp:revision>12</cp:revision>
  <dcterms:created xsi:type="dcterms:W3CDTF">2017-11-14T02:15:37Z</dcterms:created>
  <dcterms:modified xsi:type="dcterms:W3CDTF">2017-11-21T21:09:40Z</dcterms:modified>
</cp:coreProperties>
</file>