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56559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13759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95400" y="25908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PRODUKSI PROGRAM TELEVISI</a:t>
            </a:r>
            <a:r>
              <a:rPr lang="id-ID" b="1" dirty="0" smtClean="0"/>
              <a:t> (AUDIO)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99459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=""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47800" y="2590800"/>
            <a:ext cx="6248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Menguasai</a:t>
            </a:r>
            <a:r>
              <a:rPr lang="en-US" dirty="0"/>
              <a:t> audio sistem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program </a:t>
            </a:r>
            <a:r>
              <a:rPr lang="en-US" dirty="0"/>
              <a:t>televisi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sz="4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524000"/>
            <a:ext cx="7510346" cy="4648200"/>
            <a:chOff x="381000" y="1524000"/>
            <a:chExt cx="7510346" cy="4648200"/>
          </a:xfrm>
        </p:grpSpPr>
        <p:pic>
          <p:nvPicPr>
            <p:cNvPr id="10" name="Picture 2" descr="Gambar terkait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6340"/>
            <a:stretch/>
          </p:blipFill>
          <p:spPr bwMode="auto">
            <a:xfrm>
              <a:off x="609600" y="1524000"/>
              <a:ext cx="7281746" cy="4540405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6053254" y="3124200"/>
              <a:ext cx="1719146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SWITCHER/MIXER VIDEO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9200" y="3124200"/>
              <a:ext cx="1024054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MIXER AUDIO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" y="5867400"/>
              <a:ext cx="1219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Penyiaran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9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penayangan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  <a:endParaRPr lang="id-ID" dirty="0" smtClean="0"/>
          </a:p>
          <a:p>
            <a:pPr marL="820738" lvl="0"/>
            <a:r>
              <a:rPr lang="it-IT" dirty="0" smtClean="0"/>
              <a:t>Perancangan Program</a:t>
            </a:r>
            <a:endParaRPr lang="id-ID" dirty="0" smtClean="0"/>
          </a:p>
          <a:p>
            <a:pPr marL="820738" lvl="0"/>
            <a:r>
              <a:rPr lang="it-IT" dirty="0" smtClean="0"/>
              <a:t>Pra Produksi</a:t>
            </a:r>
            <a:endParaRPr lang="id-ID" dirty="0" smtClean="0"/>
          </a:p>
          <a:p>
            <a:pPr marL="820738" lvl="0"/>
            <a:r>
              <a:rPr lang="it-IT" dirty="0" smtClean="0"/>
              <a:t>Produksi</a:t>
            </a:r>
            <a:endParaRPr lang="id-ID" dirty="0" smtClean="0"/>
          </a:p>
          <a:p>
            <a:pPr marL="820738" lvl="0"/>
            <a:r>
              <a:rPr lang="it-IT" dirty="0" smtClean="0"/>
              <a:t>Pasca Produksi</a:t>
            </a:r>
            <a:endParaRPr lang="id-ID" dirty="0" smtClean="0"/>
          </a:p>
          <a:p>
            <a:pPr marL="820738" lvl="0"/>
            <a:r>
              <a:rPr lang="it-IT" dirty="0" smtClean="0"/>
              <a:t>Tahap Penyiaran</a:t>
            </a:r>
            <a:endParaRPr lang="id-ID" dirty="0" smtClean="0"/>
          </a:p>
          <a:p>
            <a:pPr marL="820738" lvl="0"/>
            <a:r>
              <a:rPr lang="it-IT" dirty="0" smtClean="0"/>
              <a:t>Siaran</a:t>
            </a:r>
            <a:endParaRPr lang="id-ID" dirty="0" smtClean="0"/>
          </a:p>
          <a:p>
            <a:pPr marL="820738" lvl="0"/>
            <a:r>
              <a:rPr lang="it-IT" dirty="0" smtClean="0"/>
              <a:t>Evaluasi</a:t>
            </a:r>
            <a:endParaRPr lang="id-ID" dirty="0"/>
          </a:p>
        </p:txBody>
      </p:sp>
      <p:pic>
        <p:nvPicPr>
          <p:cNvPr id="6146" name="Picture 2" descr="Hasil gambar untuk televisi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667000"/>
            <a:ext cx="3752850" cy="2933701"/>
          </a:xfrm>
          <a:prstGeom prst="rect">
            <a:avLst/>
          </a:prstGeom>
          <a:noFill/>
        </p:spPr>
      </p:pic>
      <p:pic>
        <p:nvPicPr>
          <p:cNvPr id="6148" name="Picture 4" descr="Hasil gambar untuk remote control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599"/>
            <a:ext cx="1905000" cy="2057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148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2200" b="1" dirty="0" smtClean="0">
                <a:latin typeface="Adobe Heiti Std R" pitchFamily="34" charset="-128"/>
                <a:ea typeface="Adobe Heiti Std R" pitchFamily="34" charset="-128"/>
              </a:rPr>
              <a:t>PERANCANGAN PROGRAM</a:t>
            </a:r>
            <a:r>
              <a:rPr lang="en-US" sz="2200" b="1" i="1" dirty="0" smtClean="0">
                <a:latin typeface="Adobe Heiti Std R" pitchFamily="34" charset="-128"/>
                <a:ea typeface="Adobe Heiti Std R" pitchFamily="34" charset="-128"/>
              </a:rPr>
              <a:t> (DEVELOPMENT</a:t>
            </a:r>
            <a:r>
              <a:rPr lang="en-US" sz="2200" b="1" dirty="0" smtClean="0">
                <a:latin typeface="Adobe Heiti Std R" pitchFamily="34" charset="-128"/>
                <a:ea typeface="Adobe Heiti Std R" pitchFamily="34" charset="-128"/>
              </a:rPr>
              <a:t> 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Pencarian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ide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Idea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Penentuan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sasaran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Audience/Channel target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Pengembangan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Development/Treatment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Penentuan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tokoh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karakter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Develop characters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Pengembangan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adegan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Develop scenes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Pengembangan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treatment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Develop script outline or treatment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Diproduksi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sendiri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atau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membeli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produk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jadi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In-house Production or Production company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Penulisan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naskah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lengkap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Write full script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Perencanaan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kebutuhan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kerabat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kerja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kru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200" dirty="0" err="1" smtClean="0">
                <a:latin typeface="Adobe Heiti Std R" pitchFamily="34" charset="-128"/>
                <a:ea typeface="Adobe Heiti Std R" pitchFamily="34" charset="-128"/>
              </a:rPr>
              <a:t>produksi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200" i="1" dirty="0" smtClean="0">
                <a:latin typeface="Adobe Heiti Std R" pitchFamily="34" charset="-128"/>
                <a:ea typeface="Adobe Heiti Std R" pitchFamily="34" charset="-128"/>
              </a:rPr>
              <a:t>Commissioning</a:t>
            </a:r>
            <a:r>
              <a:rPr lang="en-US" sz="22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2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defTabSz="144463">
              <a:buNone/>
            </a:pPr>
            <a:r>
              <a:rPr lang="en-US" b="1" dirty="0" smtClean="0">
                <a:latin typeface="Adobe Heiti Std R" pitchFamily="34" charset="-128"/>
                <a:ea typeface="Adobe Heiti Std R" pitchFamily="34" charset="-128"/>
              </a:rPr>
              <a:t>PRA-PRODUKSI</a:t>
            </a:r>
            <a:endParaRPr lang="id-ID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Pemilihan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pemeran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Casting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Perencanaan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set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Set design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Perencanaan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pencahayaan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Lighting design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Penentuan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kerabat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kerja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kru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produksi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Recruit production crew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Pemilihan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lokasi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Choose locations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Pengadaan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/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pembelian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properti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Buy props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Persiapan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kostum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tata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rias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Costumes &amp; Make Up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Naskah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jadi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Final script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b="1" dirty="0" smtClean="0">
                <a:latin typeface="Adobe Heiti Std R" pitchFamily="34" charset="-128"/>
                <a:ea typeface="Adobe Heiti Std R" pitchFamily="34" charset="-128"/>
              </a:rPr>
              <a:t>PRODUKSI</a:t>
            </a:r>
            <a:endParaRPr lang="id-ID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Latihan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diluar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lokasi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Off-site rehearsal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Pengambilan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gambar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lokasi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Location filming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Latihan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studio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Studio rehearsal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Rekaman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studio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Studio recording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id-ID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b="1" dirty="0" smtClean="0">
                <a:latin typeface="Adobe Heiti Std R" pitchFamily="34" charset="-128"/>
                <a:ea typeface="Adobe Heiti Std R" pitchFamily="34" charset="-128"/>
              </a:rPr>
              <a:t>PASCA PRODUKSI </a:t>
            </a:r>
            <a:endParaRPr lang="id-ID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Penyuntingan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gambar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Editing pictures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Penyuntingan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suara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Editing sound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Penambahan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grafis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Adding graphics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Pengisian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suara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pengecekan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akhir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Dubbing &amp; Grading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Hasil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akhir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Final cut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b="1" dirty="0" smtClean="0">
                <a:latin typeface="Adobe Heiti Std R" pitchFamily="34" charset="-128"/>
                <a:ea typeface="Adobe Heiti Std R" pitchFamily="34" charset="-128"/>
              </a:rPr>
              <a:t>PENYIARAN</a:t>
            </a:r>
            <a:endParaRPr lang="id-ID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Promosi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On air promotion &amp; press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Pemasaran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Marketing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Penayangan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</a:t>
            </a:r>
            <a:r>
              <a:rPr lang="en-US" sz="2400" i="1" dirty="0" smtClean="0">
                <a:latin typeface="Adobe Heiti Std R" pitchFamily="34" charset="-128"/>
                <a:ea typeface="Adobe Heiti Std R" pitchFamily="34" charset="-128"/>
              </a:rPr>
              <a:t>Transmission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)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Evaluasi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&amp; Monitoring</a:t>
            </a:r>
            <a:endParaRPr lang="id-ID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311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AUDIO FOR TV 2017</vt:lpstr>
      <vt:lpstr>AUDIO FOR TV 2017</vt:lpstr>
      <vt:lpstr>AUDIO FOR TV 2017</vt:lpstr>
      <vt:lpstr>AUDIO FOR TV 2017</vt:lpstr>
      <vt:lpstr>AUDIO FOR TV 2017</vt:lpstr>
      <vt:lpstr>AUDIO FOR TV 2017</vt:lpstr>
      <vt:lpstr>AUDIO FOR TV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TOSHIBA</cp:lastModifiedBy>
  <cp:revision>15</cp:revision>
  <dcterms:created xsi:type="dcterms:W3CDTF">2017-11-14T02:15:37Z</dcterms:created>
  <dcterms:modified xsi:type="dcterms:W3CDTF">2017-11-21T21:55:29Z</dcterms:modified>
</cp:coreProperties>
</file>