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6" y="-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2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379518" y="1371600"/>
            <a:ext cx="464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AUDIO FOR TV</a:t>
            </a:r>
          </a:p>
          <a:p>
            <a:r>
              <a:rPr lang="en-US" sz="3200" b="1" dirty="0" smtClean="0"/>
              <a:t>2017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36718" y="4724400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PERTEMUAN KE-2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7418" y="2438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DASAR-DASAR AUDIO FOR TV-2</a:t>
            </a:r>
            <a:endParaRPr lang="en-US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22418" y="4229100"/>
            <a:ext cx="3962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DOSEN: SUGIARTO</a:t>
            </a:r>
          </a:p>
        </p:txBody>
      </p:sp>
    </p:spTree>
    <p:extLst>
      <p:ext uri="{BB962C8B-B14F-4D97-AF65-F5344CB8AC3E}">
        <p14:creationId xmlns:p14="http://schemas.microsoft.com/office/powerpoint/2010/main" val="26176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US" b="1" dirty="0" smtClean="0"/>
              <a:t>AUDIO/SOUND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676400"/>
            <a:ext cx="8229600" cy="12191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err="1" smtClean="0"/>
              <a:t>Kenapa</a:t>
            </a:r>
            <a:r>
              <a:rPr lang="en-US" sz="4000" b="1" dirty="0" smtClean="0"/>
              <a:t> Tata Suara/Sound </a:t>
            </a:r>
            <a:r>
              <a:rPr lang="en-US" sz="4000" b="1" dirty="0" err="1" smtClean="0"/>
              <a:t>harus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ada</a:t>
            </a:r>
            <a:r>
              <a:rPr lang="en-US" sz="4000" b="1" dirty="0" smtClean="0"/>
              <a:t>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76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 smtClean="0"/>
              <a:t>Suara </a:t>
            </a:r>
            <a:r>
              <a:rPr lang="en-US" sz="4000" dirty="0" err="1" smtClean="0"/>
              <a:t>dalam</a:t>
            </a:r>
            <a:r>
              <a:rPr lang="en-US" sz="4000" dirty="0" smtClean="0"/>
              <a:t> radio, televisi, </a:t>
            </a:r>
            <a:r>
              <a:rPr lang="en-US" sz="4000" dirty="0" err="1" smtClean="0"/>
              <a:t>dan</a:t>
            </a:r>
            <a:r>
              <a:rPr lang="en-US" sz="4000" dirty="0" smtClean="0"/>
              <a:t> film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diselaraskan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055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3855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AUDIO/SOUND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1886"/>
            <a:ext cx="8229600" cy="3894277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 </a:t>
            </a:r>
            <a:r>
              <a:rPr lang="en-US" dirty="0" err="1"/>
              <a:t>seketika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audio.</a:t>
            </a:r>
          </a:p>
          <a:p>
            <a:pPr lvl="0"/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prngambilan</a:t>
            </a:r>
            <a:r>
              <a:rPr lang="en-US" dirty="0"/>
              <a:t> audio.</a:t>
            </a:r>
          </a:p>
          <a:p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audio </a:t>
            </a:r>
            <a:r>
              <a:rPr lang="en-US" dirty="0" err="1"/>
              <a:t>tidak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/>
              <a:t>Perbedaan</a:t>
            </a:r>
            <a:r>
              <a:rPr lang="en-US" sz="4000" b="1" dirty="0" smtClean="0"/>
              <a:t> </a:t>
            </a:r>
            <a:r>
              <a:rPr lang="en-US" sz="4000" b="1" dirty="0"/>
              <a:t>Video </a:t>
            </a:r>
            <a:r>
              <a:rPr lang="en-US" sz="4000" b="1" dirty="0" err="1"/>
              <a:t>dan</a:t>
            </a:r>
            <a:r>
              <a:rPr lang="en-US" sz="4000" b="1" dirty="0"/>
              <a:t> Audio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993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AUDIO/SOUND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4200"/>
            <a:ext cx="8001000" cy="3200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/>
              <a:t>Suara </a:t>
            </a:r>
            <a:r>
              <a:rPr lang="en-US" sz="3600" dirty="0" err="1" smtClean="0"/>
              <a:t>alam</a:t>
            </a:r>
            <a:r>
              <a:rPr lang="en-US" sz="3600" dirty="0" smtClean="0"/>
              <a:t> (natural sound/</a:t>
            </a:r>
            <a:r>
              <a:rPr lang="en-US" sz="3600" dirty="0" err="1" smtClean="0"/>
              <a:t>natsound</a:t>
            </a:r>
            <a:r>
              <a:rPr lang="en-US" sz="36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Suara </a:t>
            </a:r>
            <a:r>
              <a:rPr lang="en-US" sz="3600" dirty="0" err="1" smtClean="0"/>
              <a:t>obyek</a:t>
            </a:r>
            <a:r>
              <a:rPr lang="en-US" sz="3600" dirty="0" smtClean="0"/>
              <a:t> (</a:t>
            </a:r>
            <a:r>
              <a:rPr lang="en-US" sz="3600" dirty="0" err="1" smtClean="0"/>
              <a:t>manusia</a:t>
            </a:r>
            <a:r>
              <a:rPr lang="en-US" sz="3600" dirty="0" smtClean="0"/>
              <a:t>, </a:t>
            </a:r>
            <a:r>
              <a:rPr lang="en-US" sz="3600" dirty="0" err="1" smtClean="0"/>
              <a:t>binatang</a:t>
            </a:r>
            <a:r>
              <a:rPr lang="en-US" sz="3600" dirty="0" smtClean="0"/>
              <a:t>, </a:t>
            </a:r>
            <a:r>
              <a:rPr lang="en-US" sz="3600" dirty="0" err="1" smtClean="0"/>
              <a:t>mesin</a:t>
            </a:r>
            <a:r>
              <a:rPr lang="en-US" sz="36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Suara </a:t>
            </a:r>
            <a:r>
              <a:rPr lang="en-US" sz="3600" dirty="0" err="1" smtClean="0"/>
              <a:t>narasi</a:t>
            </a:r>
            <a:r>
              <a:rPr lang="en-US" sz="3600" dirty="0" smtClean="0"/>
              <a:t> (dubbing)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Suara musik (</a:t>
            </a:r>
            <a:r>
              <a:rPr lang="en-US" sz="3600" dirty="0" err="1" smtClean="0"/>
              <a:t>illustrasi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sound effect)</a:t>
            </a:r>
          </a:p>
          <a:p>
            <a:pPr>
              <a:spcBef>
                <a:spcPts val="0"/>
              </a:spcBef>
            </a:pPr>
            <a:r>
              <a:rPr lang="en-US" sz="3600" dirty="0" err="1" smtClean="0"/>
              <a:t>dll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1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/>
              <a:t>Sumber</a:t>
            </a:r>
            <a:r>
              <a:rPr lang="en-US" sz="4000" b="1" dirty="0" smtClean="0"/>
              <a:t> suara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radio, televisi,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film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1486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AUDIO/SOUND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20436" y="2743200"/>
            <a:ext cx="8001000" cy="3200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/>
              <a:t>Suara </a:t>
            </a:r>
            <a:r>
              <a:rPr lang="en-US" sz="3600" dirty="0" err="1" smtClean="0"/>
              <a:t>alam</a:t>
            </a:r>
            <a:r>
              <a:rPr lang="en-US" sz="3600" dirty="0" smtClean="0"/>
              <a:t> (natural sound/</a:t>
            </a:r>
            <a:r>
              <a:rPr lang="en-US" sz="3600" dirty="0" err="1" smtClean="0"/>
              <a:t>natsound</a:t>
            </a:r>
            <a:r>
              <a:rPr lang="en-US" sz="36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Suara </a:t>
            </a:r>
            <a:r>
              <a:rPr lang="en-US" sz="3600" dirty="0" err="1" smtClean="0"/>
              <a:t>obyek</a:t>
            </a:r>
            <a:r>
              <a:rPr lang="en-US" sz="3600" dirty="0" smtClean="0"/>
              <a:t> (</a:t>
            </a:r>
            <a:r>
              <a:rPr lang="en-US" sz="3600" dirty="0" err="1" smtClean="0"/>
              <a:t>manusia</a:t>
            </a:r>
            <a:r>
              <a:rPr lang="en-US" sz="3600" dirty="0" smtClean="0"/>
              <a:t>, </a:t>
            </a:r>
            <a:r>
              <a:rPr lang="en-US" sz="3600" dirty="0" err="1" smtClean="0"/>
              <a:t>binatang</a:t>
            </a:r>
            <a:r>
              <a:rPr lang="en-US" sz="3600" dirty="0" smtClean="0"/>
              <a:t>, </a:t>
            </a:r>
            <a:r>
              <a:rPr lang="en-US" sz="3600" dirty="0" err="1" smtClean="0"/>
              <a:t>mesin</a:t>
            </a:r>
            <a:r>
              <a:rPr lang="en-US" sz="36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Suara </a:t>
            </a:r>
            <a:r>
              <a:rPr lang="en-US" sz="3600" dirty="0" err="1" smtClean="0"/>
              <a:t>narasi</a:t>
            </a:r>
            <a:r>
              <a:rPr lang="en-US" sz="3600" dirty="0" smtClean="0"/>
              <a:t> (dubbing)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Suara musik (</a:t>
            </a:r>
            <a:r>
              <a:rPr lang="en-US" sz="3600" dirty="0" err="1" smtClean="0"/>
              <a:t>illustrasi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sound effect)</a:t>
            </a:r>
          </a:p>
          <a:p>
            <a:pPr>
              <a:spcBef>
                <a:spcPts val="0"/>
              </a:spcBef>
            </a:pPr>
            <a:r>
              <a:rPr lang="en-US" sz="3600" dirty="0" err="1" smtClean="0"/>
              <a:t>dll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19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/>
              <a:t>Sumber</a:t>
            </a:r>
            <a:r>
              <a:rPr lang="en-US" sz="4000" b="1" dirty="0" smtClean="0"/>
              <a:t> suara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radio, televisi,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film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061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AUDIO/SOUND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bunyinya</a:t>
            </a:r>
            <a:r>
              <a:rPr lang="en-US"/>
              <a:t>, </a:t>
            </a:r>
            <a:r>
              <a:rPr lang="en-US" smtClean="0"/>
              <a:t>kita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merekam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endParaRPr lang="en-US" dirty="0"/>
          </a:p>
          <a:p>
            <a:pPr marL="514350" indent="-288925">
              <a:buFont typeface="+mj-lt"/>
              <a:buAutoNum type="alphaLcPeriod"/>
            </a:pPr>
            <a:r>
              <a:rPr lang="en-US" dirty="0" err="1" smtClean="0"/>
              <a:t>Detak</a:t>
            </a:r>
            <a:r>
              <a:rPr lang="en-US" dirty="0" smtClean="0"/>
              <a:t> </a:t>
            </a:r>
            <a:r>
              <a:rPr lang="en-US" dirty="0"/>
              <a:t>Jam :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pukul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</a:p>
          <a:p>
            <a:pPr marL="514350" indent="-288925">
              <a:buFont typeface="+mj-lt"/>
              <a:buAutoNum type="alphaLcPeriod"/>
            </a:pPr>
            <a:r>
              <a:rPr lang="en-US" dirty="0" err="1" smtClean="0"/>
              <a:t>Derap</a:t>
            </a:r>
            <a:r>
              <a:rPr lang="en-US" dirty="0" smtClean="0"/>
              <a:t> </a:t>
            </a:r>
            <a:r>
              <a:rPr lang="en-US" dirty="0"/>
              <a:t>Kaki </a:t>
            </a:r>
            <a:r>
              <a:rPr lang="en-US" dirty="0" err="1"/>
              <a:t>Kuda</a:t>
            </a:r>
            <a:r>
              <a:rPr lang="en-US" dirty="0"/>
              <a:t> : </a:t>
            </a:r>
            <a:r>
              <a:rPr lang="en-US" dirty="0" err="1"/>
              <a:t>mengetuk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seirama</a:t>
            </a:r>
            <a:r>
              <a:rPr lang="en-US" dirty="0"/>
              <a:t> </a:t>
            </a:r>
            <a:r>
              <a:rPr lang="en-US" dirty="0" err="1"/>
              <a:t>derap</a:t>
            </a:r>
            <a:r>
              <a:rPr lang="en-US" dirty="0"/>
              <a:t> kaki </a:t>
            </a:r>
            <a:r>
              <a:rPr lang="en-US" dirty="0" err="1"/>
              <a:t>kuda</a:t>
            </a:r>
            <a:r>
              <a:rPr lang="en-US" dirty="0"/>
              <a:t>. </a:t>
            </a:r>
          </a:p>
          <a:p>
            <a:pPr marL="514350" indent="-288925">
              <a:buFont typeface="+mj-lt"/>
              <a:buAutoNum type="alphaLcPeriod"/>
            </a:pPr>
            <a:r>
              <a:rPr lang="en-US" dirty="0" smtClean="0"/>
              <a:t>Suara </a:t>
            </a:r>
            <a:r>
              <a:rPr lang="en-US" dirty="0" err="1"/>
              <a:t>Angin</a:t>
            </a:r>
            <a:r>
              <a:rPr lang="en-US" dirty="0"/>
              <a:t> : </a:t>
            </a:r>
            <a:r>
              <a:rPr lang="en-US" dirty="0" err="1"/>
              <a:t>menghembus</a:t>
            </a:r>
            <a:r>
              <a:rPr lang="en-US" dirty="0"/>
              <a:t> mike </a:t>
            </a:r>
          </a:p>
          <a:p>
            <a:pPr marL="514350" indent="-288925">
              <a:buFont typeface="+mj-lt"/>
              <a:buAutoNum type="alphaLcPeriod"/>
            </a:pPr>
            <a:r>
              <a:rPr lang="en-US" dirty="0" smtClean="0"/>
              <a:t>Suara </a:t>
            </a:r>
            <a:r>
              <a:rPr lang="en-US" dirty="0" err="1"/>
              <a:t>Petir</a:t>
            </a:r>
            <a:r>
              <a:rPr lang="en-US" dirty="0"/>
              <a:t> :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seng</a:t>
            </a:r>
            <a:r>
              <a:rPr lang="en-US" dirty="0"/>
              <a:t> di </a:t>
            </a:r>
            <a:r>
              <a:rPr lang="en-US" dirty="0" err="1"/>
              <a:t>dekat</a:t>
            </a:r>
            <a:r>
              <a:rPr lang="en-US" dirty="0"/>
              <a:t> mike. </a:t>
            </a:r>
          </a:p>
          <a:p>
            <a:pPr marL="514350" indent="-288925">
              <a:buFont typeface="+mj-lt"/>
              <a:buAutoNum type="alphaLcPeriod"/>
            </a:pPr>
            <a:r>
              <a:rPr lang="en-US" dirty="0" smtClean="0"/>
              <a:t>Suara </a:t>
            </a:r>
            <a:r>
              <a:rPr lang="en-US" dirty="0" err="1"/>
              <a:t>tembakan</a:t>
            </a:r>
            <a:r>
              <a:rPr lang="en-US" dirty="0"/>
              <a:t> : </a:t>
            </a:r>
            <a:r>
              <a:rPr lang="en-US" dirty="0" err="1"/>
              <a:t>memukul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bangku</a:t>
            </a:r>
            <a:r>
              <a:rPr lang="en-US" dirty="0"/>
              <a:t>. </a:t>
            </a:r>
          </a:p>
          <a:p>
            <a:pPr marL="514350" indent="-288925">
              <a:buFont typeface="+mj-lt"/>
              <a:buAutoNum type="alphaLcPeriod"/>
            </a:pPr>
            <a:r>
              <a:rPr lang="en-US" dirty="0" smtClean="0"/>
              <a:t>Suara </a:t>
            </a:r>
            <a:r>
              <a:rPr lang="en-US" dirty="0"/>
              <a:t>air : </a:t>
            </a:r>
            <a:r>
              <a:rPr lang="en-US" dirty="0" err="1"/>
              <a:t>mempermainkan</a:t>
            </a:r>
            <a:r>
              <a:rPr lang="en-US" dirty="0"/>
              <a:t> air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panci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4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AUDIO/SOUND</vt:lpstr>
      <vt:lpstr>AUDIO/SOUND</vt:lpstr>
      <vt:lpstr>AUDIO/SOUND</vt:lpstr>
      <vt:lpstr>AUDIO/SOUND</vt:lpstr>
      <vt:lpstr>AUDIO/SOUND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</dc:creator>
  <cp:lastModifiedBy>Lukas</cp:lastModifiedBy>
  <cp:revision>12</cp:revision>
  <dcterms:created xsi:type="dcterms:W3CDTF">2017-11-14T02:15:37Z</dcterms:created>
  <dcterms:modified xsi:type="dcterms:W3CDTF">2017-11-16T08:22:05Z</dcterms:modified>
</cp:coreProperties>
</file>