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6" y="-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2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5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8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5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0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0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6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8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07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3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E8125-646C-446F-9C5E-2CC976EA5F8E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B626F-9A55-4624-8618-B8258CD35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0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379518" y="966355"/>
            <a:ext cx="4648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AUDIO FOR TV</a:t>
            </a:r>
          </a:p>
          <a:p>
            <a:r>
              <a:rPr lang="en-US" sz="3200" b="1" dirty="0" smtClean="0"/>
              <a:t>2017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836718" y="5198918"/>
            <a:ext cx="3733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PERTEMUAN KE-2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17418" y="25908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SEJARAH PERKEMBANGAN TEKNOLOGI AUDIO/SUARA</a:t>
            </a:r>
            <a:endParaRPr lang="en-US" b="1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722418" y="4703618"/>
            <a:ext cx="3962400" cy="571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DOSEN: SUGIARTO</a:t>
            </a:r>
          </a:p>
        </p:txBody>
      </p:sp>
    </p:spTree>
    <p:extLst>
      <p:ext uri="{BB962C8B-B14F-4D97-AF65-F5344CB8AC3E}">
        <p14:creationId xmlns:p14="http://schemas.microsoft.com/office/powerpoint/2010/main" val="2617602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305800" cy="59574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AUDIO FOR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TV 2017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1500" y="609600"/>
            <a:ext cx="8077200" cy="99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28 Days Later" panose="020B0603050302020204" pitchFamily="34" charset="0"/>
              </a:rPr>
              <a:t>SEJARAH PERKEMBANGAN AUDIO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5300" y="1981200"/>
            <a:ext cx="8229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sejarahnya</a:t>
            </a:r>
            <a:r>
              <a:rPr lang="en-US" dirty="0"/>
              <a:t> Audio </a:t>
            </a:r>
            <a:r>
              <a:rPr lang="en-US" dirty="0" err="1"/>
              <a:t>mengalami</a:t>
            </a:r>
            <a:r>
              <a:rPr lang="en-US" dirty="0"/>
              <a:t> 4 </a:t>
            </a:r>
            <a:r>
              <a:rPr lang="en-US" dirty="0" err="1"/>
              <a:t>fase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0505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305800" cy="59574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AUDIO FOR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TV 2017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1500" y="609600"/>
            <a:ext cx="8077200" cy="99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latin typeface="28 Days Later" panose="020B0603050302020204" pitchFamily="34" charset="0"/>
              </a:rPr>
              <a:t>FASE 1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5300" y="1981200"/>
            <a:ext cx="8229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, </a:t>
            </a:r>
            <a:r>
              <a:rPr lang="en-US" dirty="0" err="1"/>
              <a:t>dikenal</a:t>
            </a:r>
            <a:r>
              <a:rPr lang="en-US" dirty="0"/>
              <a:t> juga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Tehnik</a:t>
            </a:r>
            <a:r>
              <a:rPr lang="en-US" dirty="0"/>
              <a:t> Audio – Mono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20’an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50’an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diketemukannya</a:t>
            </a:r>
            <a:r>
              <a:rPr lang="en-US" dirty="0"/>
              <a:t> Alat </a:t>
            </a:r>
            <a:r>
              <a:rPr lang="en-US" dirty="0" err="1"/>
              <a:t>Gramaphone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Thomas Alfa Edison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Plat Baja,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89931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305800" cy="59574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AUDIO FOR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TV 2017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1500" y="609600"/>
            <a:ext cx="8077200" cy="99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latin typeface="28 Days Later" panose="020B0603050302020204" pitchFamily="34" charset="0"/>
              </a:rPr>
              <a:t>FASE 2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5300" y="15240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,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50’an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diketemukan</a:t>
            </a:r>
            <a:r>
              <a:rPr lang="en-US" dirty="0"/>
              <a:t> </a:t>
            </a:r>
            <a:r>
              <a:rPr lang="en-US" dirty="0" err="1"/>
              <a:t>Perekaman</a:t>
            </a:r>
            <a:r>
              <a:rPr lang="en-US" dirty="0"/>
              <a:t> Analog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piringan</a:t>
            </a:r>
            <a:r>
              <a:rPr lang="en-US" dirty="0"/>
              <a:t> plat </a:t>
            </a:r>
            <a:r>
              <a:rPr lang="en-US" dirty="0" err="1"/>
              <a:t>hitam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orang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perekaman</a:t>
            </a:r>
            <a:r>
              <a:rPr lang="en-US" dirty="0"/>
              <a:t> Mono stereo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pemisahan</a:t>
            </a:r>
            <a:r>
              <a:rPr lang="en-US" dirty="0"/>
              <a:t> suara ( </a:t>
            </a:r>
            <a:r>
              <a:rPr lang="en-US" dirty="0" err="1"/>
              <a:t>Vokal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Alat Musik ) </a:t>
            </a:r>
            <a:r>
              <a:rPr lang="en-US" dirty="0" err="1"/>
              <a:t>menjadi</a:t>
            </a:r>
            <a:r>
              <a:rPr lang="en-US" dirty="0"/>
              <a:t> L / R ( Music ;Left - output, Voice ; Right – output 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1486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305800" cy="59574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AUDIO FOR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TV 2017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1500" y="609600"/>
            <a:ext cx="8077200" cy="99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latin typeface="28 Days Later" panose="020B0603050302020204" pitchFamily="34" charset="0"/>
              </a:rPr>
              <a:t>FASE 3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5300" y="1752600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,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tehnik</a:t>
            </a:r>
            <a:r>
              <a:rPr lang="en-US" dirty="0"/>
              <a:t> Mixing Stereo </a:t>
            </a:r>
            <a:r>
              <a:rPr lang="en-US" dirty="0" err="1"/>
              <a:t>menjadi</a:t>
            </a:r>
            <a:r>
              <a:rPr lang="en-US" dirty="0"/>
              <a:t> L /R ,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populer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60’an </a:t>
            </a:r>
            <a:r>
              <a:rPr lang="en-US" dirty="0" err="1"/>
              <a:t>akhir</a:t>
            </a:r>
            <a:r>
              <a:rPr lang="en-US" dirty="0"/>
              <a:t> - </a:t>
            </a:r>
            <a:r>
              <a:rPr lang="en-US" dirty="0" err="1"/>
              <a:t>awal</a:t>
            </a:r>
            <a:r>
              <a:rPr lang="en-US" dirty="0"/>
              <a:t> 70’an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06125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305800" cy="59574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AUDIO FOR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TV 2017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1500" y="609600"/>
            <a:ext cx="8077200" cy="99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latin typeface="28 Days Later" panose="020B0603050302020204" pitchFamily="34" charset="0"/>
              </a:rPr>
              <a:t>FASE 4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5300" y="1752600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err="1" smtClean="0"/>
              <a:t>Fase</a:t>
            </a:r>
            <a:r>
              <a:rPr lang="en-US" b="1" dirty="0" smtClean="0"/>
              <a:t> </a:t>
            </a:r>
            <a:r>
              <a:rPr lang="en-US" b="1" dirty="0" err="1"/>
              <a:t>keempat</a:t>
            </a:r>
            <a:r>
              <a:rPr lang="en-US" b="1" dirty="0"/>
              <a:t>, </a:t>
            </a:r>
            <a:r>
              <a:rPr lang="en-US" dirty="0"/>
              <a:t>Proses </a:t>
            </a:r>
            <a:r>
              <a:rPr lang="en-US" dirty="0" err="1" smtClean="0"/>
              <a:t>perekaman</a:t>
            </a:r>
            <a:r>
              <a:rPr lang="en-US" dirty="0" smtClean="0"/>
              <a:t>,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produksi</a:t>
            </a:r>
            <a:r>
              <a:rPr lang="en-US" dirty="0"/>
              <a:t> audio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analog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en-US" dirty="0" smtClean="0"/>
              <a:t>igital </a:t>
            </a:r>
            <a:r>
              <a:rPr lang="en-US" dirty="0" err="1"/>
              <a:t>begitupun</a:t>
            </a:r>
            <a:r>
              <a:rPr lang="en-US" dirty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Data analog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data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> suara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slinya</a:t>
            </a:r>
            <a:r>
              <a:rPr lang="en-US" dirty="0" smtClean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 smtClean="0"/>
              <a:t>perekaman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Misal</a:t>
            </a:r>
            <a:r>
              <a:rPr lang="en-US" dirty="0" smtClean="0"/>
              <a:t>: </a:t>
            </a:r>
            <a:r>
              <a:rPr lang="en-US" dirty="0" err="1" smtClean="0"/>
              <a:t>rekaman</a:t>
            </a:r>
            <a:r>
              <a:rPr lang="en-US" dirty="0" smtClean="0"/>
              <a:t> </a:t>
            </a:r>
            <a:r>
              <a:rPr lang="en-US" dirty="0" err="1" smtClean="0"/>
              <a:t>vokal</a:t>
            </a:r>
            <a:r>
              <a:rPr lang="en-US" dirty="0" smtClean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smtClean="0"/>
              <a:t>komputer.</a:t>
            </a:r>
          </a:p>
        </p:txBody>
      </p:sp>
    </p:spTree>
    <p:extLst>
      <p:ext uri="{BB962C8B-B14F-4D97-AF65-F5344CB8AC3E}">
        <p14:creationId xmlns:p14="http://schemas.microsoft.com/office/powerpoint/2010/main" val="1576902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305800" cy="59574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AUDIO FOR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TV 2017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1500" y="609600"/>
            <a:ext cx="8077200" cy="99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latin typeface="28 Days Later" panose="020B0603050302020204" pitchFamily="34" charset="0"/>
              </a:rPr>
              <a:t>FASE 4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5300" y="13716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Data Analog: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/>
              <a:t>gelombang</a:t>
            </a:r>
            <a:r>
              <a:rPr lang="en-US" dirty="0"/>
              <a:t> suara yang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beraturan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Data </a:t>
            </a:r>
            <a:r>
              <a:rPr lang="en-US" dirty="0"/>
              <a:t>Analog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rendah</a:t>
            </a:r>
            <a:r>
              <a:rPr lang="en-US" dirty="0"/>
              <a:t> suara </a:t>
            </a:r>
            <a:r>
              <a:rPr lang="en-US" dirty="0" smtClean="0"/>
              <a:t>yang </a:t>
            </a:r>
            <a:r>
              <a:rPr lang="en-US" dirty="0" err="1" smtClean="0"/>
              <a:t>fluktuatif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/>
              <a:t>&amp; </a:t>
            </a:r>
            <a:r>
              <a:rPr lang="en-US" dirty="0" err="1"/>
              <a:t>satuan</a:t>
            </a:r>
            <a:r>
              <a:rPr lang="en-US" dirty="0"/>
              <a:t> yang </a:t>
            </a:r>
            <a:r>
              <a:rPr lang="en-US" dirty="0" err="1" smtClean="0"/>
              <a:t>pasti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b="1" dirty="0" smtClean="0"/>
              <a:t>Data Digital: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manipulasi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> suara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beraturan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yang </a:t>
            </a:r>
            <a:r>
              <a:rPr lang="en-US" dirty="0" err="1"/>
              <a:t>pasti</a:t>
            </a:r>
            <a:r>
              <a:rPr lang="en-US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3138026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269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AUDIO FOR TV 2017</vt:lpstr>
      <vt:lpstr>AUDIO FOR TV 2017</vt:lpstr>
      <vt:lpstr>AUDIO FOR TV 2017</vt:lpstr>
      <vt:lpstr>AUDIO FOR TV 2017</vt:lpstr>
      <vt:lpstr>AUDIO FOR TV 2017</vt:lpstr>
      <vt:lpstr>AUDIO FOR TV 2017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Lukas</dc:creator>
  <cp:lastModifiedBy>Lukas</cp:lastModifiedBy>
  <cp:revision>14</cp:revision>
  <dcterms:created xsi:type="dcterms:W3CDTF">2017-11-14T02:15:37Z</dcterms:created>
  <dcterms:modified xsi:type="dcterms:W3CDTF">2017-11-17T08:31:33Z</dcterms:modified>
</cp:coreProperties>
</file>