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6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8125-646C-446F-9C5E-2CC976EA5F8E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626F-9A55-4624-8618-B8258CD35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8125-646C-446F-9C5E-2CC976EA5F8E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626F-9A55-4624-8618-B8258CD35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52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8125-646C-446F-9C5E-2CC976EA5F8E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626F-9A55-4624-8618-B8258CD35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8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8125-646C-446F-9C5E-2CC976EA5F8E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626F-9A55-4624-8618-B8258CD35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8125-646C-446F-9C5E-2CC976EA5F8E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626F-9A55-4624-8618-B8258CD35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54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8125-646C-446F-9C5E-2CC976EA5F8E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626F-9A55-4624-8618-B8258CD35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0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8125-646C-446F-9C5E-2CC976EA5F8E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626F-9A55-4624-8618-B8258CD35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0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8125-646C-446F-9C5E-2CC976EA5F8E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626F-9A55-4624-8618-B8258CD35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6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8125-646C-446F-9C5E-2CC976EA5F8E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626F-9A55-4624-8618-B8258CD35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8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8125-646C-446F-9C5E-2CC976EA5F8E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626F-9A55-4624-8618-B8258CD35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07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8125-646C-446F-9C5E-2CC976EA5F8E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626F-9A55-4624-8618-B8258CD35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36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E8125-646C-446F-9C5E-2CC976EA5F8E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B626F-9A55-4624-8618-B8258CD35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0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56559" y="966355"/>
            <a:ext cx="4648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AUDIO FOR TV</a:t>
            </a:r>
          </a:p>
          <a:p>
            <a:r>
              <a:rPr lang="en-US" sz="3200" b="1" dirty="0" smtClean="0"/>
              <a:t>2017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713759" y="5198918"/>
            <a:ext cx="3733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PERTEMUAN KE-7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66800" y="2362200"/>
            <a:ext cx="6934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SKEMA BLOCK PERALATAN REKAMAN AUDIO</a:t>
            </a:r>
            <a:endParaRPr lang="en-US" b="1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599459" y="4703618"/>
            <a:ext cx="3962400" cy="5715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DOSEN: SUGIARTO</a:t>
            </a:r>
          </a:p>
        </p:txBody>
      </p:sp>
    </p:spTree>
    <p:extLst>
      <p:ext uri="{BB962C8B-B14F-4D97-AF65-F5344CB8AC3E}">
        <p14:creationId xmlns:p14="http://schemas.microsoft.com/office/powerpoint/2010/main" val="2617602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305800" cy="59574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AUDIO FOR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TV 2017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71500" y="609600"/>
            <a:ext cx="8077200" cy="762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atin typeface="28 Days Later" panose="020B0603050302020204" pitchFamily="34" charset="0"/>
              </a:rPr>
              <a:t>ALUR SISTEM PEREKAMAN AUDIO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934200" cy="491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931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asil gambar untuk organ alat musi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2885643" cy="176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asil gambar untuk komput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88424"/>
            <a:ext cx="2917250" cy="249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ambar terkai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32204"/>
            <a:ext cx="2192396" cy="219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305800" cy="59574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AUDIO FOR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TV 2017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71500" y="609600"/>
            <a:ext cx="8077200" cy="685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latin typeface="28 Days Later" panose="020B0603050302020204" pitchFamily="34" charset="0"/>
              </a:rPr>
              <a:t>PRINSIP DASAR SISTEM INSTALASI</a:t>
            </a:r>
            <a:endParaRPr lang="en-US" sz="3600" b="1" dirty="0" smtClean="0">
              <a:latin typeface="28 Days Later" panose="020B06030503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5300" y="1600200"/>
            <a:ext cx="8229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168275" algn="l"/>
              </a:tabLst>
            </a:pPr>
            <a:r>
              <a:rPr lang="sv-SE" dirty="0" smtClean="0">
                <a:latin typeface="Arial" charset="0"/>
                <a:ea typeface="Times New Roman" charset="0"/>
                <a:cs typeface="Arial" charset="0"/>
              </a:rPr>
              <a:t>INPUT: sumber suara/sound (microphone, alat musik, compact disc, radio cassete, komputer, dll)</a:t>
            </a:r>
          </a:p>
        </p:txBody>
      </p:sp>
      <p:pic>
        <p:nvPicPr>
          <p:cNvPr id="4098" name="Picture 2" descr="Hasil gambar untuk tape deck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467350"/>
            <a:ext cx="3147391" cy="108585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861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305800" cy="59574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AUDIO FOR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TV 2017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5300" y="12954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168275" algn="l"/>
              </a:tabLst>
            </a:pPr>
            <a:r>
              <a:rPr lang="sv-SE" sz="2400" dirty="0" smtClean="0">
                <a:latin typeface="Adobe Heiti Std R" pitchFamily="34" charset="-128"/>
                <a:ea typeface="Adobe Heiti Std R" pitchFamily="34" charset="-128"/>
                <a:cs typeface="Arial" charset="0"/>
              </a:rPr>
              <a:t>MIXER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168275" algn="l"/>
              </a:tabLst>
            </a:pPr>
            <a:r>
              <a:rPr lang="en-US" sz="2400" dirty="0" smtClean="0">
                <a:latin typeface="Adobe Heiti Std R" pitchFamily="34" charset="-128"/>
                <a:ea typeface="Adobe Heiti Std R" pitchFamily="34" charset="-128"/>
              </a:rPr>
              <a:t>Mixer : </a:t>
            </a:r>
            <a:r>
              <a:rPr lang="en-US" sz="2400" dirty="0" err="1" smtClean="0">
                <a:latin typeface="Adobe Heiti Std R" pitchFamily="34" charset="-128"/>
                <a:ea typeface="Adobe Heiti Std R" pitchFamily="34" charset="-128"/>
              </a:rPr>
              <a:t>sebuah</a:t>
            </a:r>
            <a:r>
              <a:rPr lang="en-US" sz="2400" dirty="0" smtClean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mixing console</a:t>
            </a:r>
            <a:r>
              <a:rPr lang="en-US" sz="2400" dirty="0" smtClean="0">
                <a:latin typeface="Adobe Heiti Std R" pitchFamily="34" charset="-128"/>
                <a:ea typeface="Adobe Heiti Std R" pitchFamily="34" charset="-128"/>
              </a:rPr>
              <a:t>,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dirty="0" err="1">
                <a:latin typeface="Adobe Heiti Std R" pitchFamily="34" charset="-128"/>
                <a:ea typeface="Adobe Heiti Std R" pitchFamily="34" charset="-128"/>
              </a:rPr>
              <a:t>berfungsi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dirty="0" err="1">
                <a:latin typeface="Adobe Heiti Std R" pitchFamily="34" charset="-128"/>
                <a:ea typeface="Adobe Heiti Std R" pitchFamily="34" charset="-128"/>
              </a:rPr>
              <a:t>sebagai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dirty="0" err="1">
                <a:latin typeface="Adobe Heiti Std R" pitchFamily="34" charset="-128"/>
                <a:ea typeface="Adobe Heiti Std R" pitchFamily="34" charset="-128"/>
              </a:rPr>
              <a:t>pencampur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suara</a:t>
            </a:r>
            <a:r>
              <a:rPr lang="en-US" sz="2400" dirty="0" smtClean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dirty="0" err="1">
                <a:latin typeface="Adobe Heiti Std R" pitchFamily="34" charset="-128"/>
                <a:ea typeface="Adobe Heiti Std R" pitchFamily="34" charset="-128"/>
              </a:rPr>
              <a:t>apakah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dirty="0" err="1">
                <a:latin typeface="Adobe Heiti Std R" pitchFamily="34" charset="-128"/>
                <a:ea typeface="Adobe Heiti Std R" pitchFamily="34" charset="-128"/>
              </a:rPr>
              <a:t>itu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analog </a:t>
            </a:r>
            <a:r>
              <a:rPr lang="en-US" sz="2400" dirty="0" err="1">
                <a:latin typeface="Adobe Heiti Std R" pitchFamily="34" charset="-128"/>
                <a:ea typeface="Adobe Heiti Std R" pitchFamily="34" charset="-128"/>
              </a:rPr>
              <a:t>maupun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digital, </a:t>
            </a:r>
            <a:endParaRPr lang="en-US" sz="2400" dirty="0" smtClean="0">
              <a:latin typeface="Adobe Heiti Std R" pitchFamily="34" charset="-128"/>
              <a:ea typeface="Adobe Heiti Std R" pitchFamily="34" charset="-128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168275" algn="l"/>
              </a:tabLst>
            </a:pPr>
            <a:r>
              <a:rPr lang="en-US" sz="2400" dirty="0" smtClean="0">
                <a:latin typeface="Adobe Heiti Std R" pitchFamily="34" charset="-128"/>
                <a:ea typeface="Adobe Heiti Std R" pitchFamily="34" charset="-128"/>
              </a:rPr>
              <a:t>Soundboard/ 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mixing desk (</a:t>
            </a:r>
            <a:r>
              <a:rPr lang="en-US" sz="2400" dirty="0" err="1">
                <a:latin typeface="Adobe Heiti Std R" pitchFamily="34" charset="-128"/>
                <a:ea typeface="Adobe Heiti Std R" pitchFamily="34" charset="-128"/>
              </a:rPr>
              <a:t>papan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suara) </a:t>
            </a:r>
            <a:r>
              <a:rPr lang="en-US" sz="2400" dirty="0" smtClean="0">
                <a:latin typeface="Adobe Heiti Std R" pitchFamily="34" charset="-128"/>
                <a:ea typeface="Adobe Heiti Std R" pitchFamily="34" charset="-128"/>
              </a:rPr>
              <a:t>: </a:t>
            </a:r>
            <a:r>
              <a:rPr lang="en-US" sz="2400" dirty="0" err="1" smtClean="0">
                <a:latin typeface="Adobe Heiti Std R" pitchFamily="34" charset="-128"/>
                <a:ea typeface="Adobe Heiti Std R" pitchFamily="34" charset="-128"/>
              </a:rPr>
              <a:t>peralatan</a:t>
            </a:r>
            <a:r>
              <a:rPr lang="en-US" sz="2400" dirty="0" smtClean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dirty="0" err="1">
                <a:latin typeface="Adobe Heiti Std R" pitchFamily="34" charset="-128"/>
                <a:ea typeface="Adobe Heiti Std R" pitchFamily="34" charset="-128"/>
              </a:rPr>
              <a:t>elektronik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yang </a:t>
            </a:r>
            <a:r>
              <a:rPr lang="en-US" sz="2400" dirty="0" err="1">
                <a:latin typeface="Adobe Heiti Std R" pitchFamily="34" charset="-128"/>
                <a:ea typeface="Adobe Heiti Std R" pitchFamily="34" charset="-128"/>
              </a:rPr>
              <a:t>berfungsi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dirty="0" err="1">
                <a:latin typeface="Adobe Heiti Std R" pitchFamily="34" charset="-128"/>
                <a:ea typeface="Adobe Heiti Std R" pitchFamily="34" charset="-128"/>
              </a:rPr>
              <a:t>memadukan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dirty="0" smtClean="0">
                <a:latin typeface="Adobe Heiti Std R" pitchFamily="34" charset="-128"/>
                <a:ea typeface="Adobe Heiti Std R" pitchFamily="34" charset="-128"/>
              </a:rPr>
              <a:t>("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mixing"), </a:t>
            </a:r>
            <a:r>
              <a:rPr lang="en-US" sz="2400" dirty="0" err="1">
                <a:latin typeface="Adobe Heiti Std R" pitchFamily="34" charset="-128"/>
                <a:ea typeface="Adobe Heiti Std R" pitchFamily="34" charset="-128"/>
              </a:rPr>
              <a:t>pengaturan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dirty="0" err="1">
                <a:latin typeface="Adobe Heiti Std R" pitchFamily="34" charset="-128"/>
                <a:ea typeface="Adobe Heiti Std R" pitchFamily="34" charset="-128"/>
              </a:rPr>
              <a:t>jalur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(routing) </a:t>
            </a:r>
            <a:r>
              <a:rPr lang="en-US" sz="2400" dirty="0" err="1">
                <a:latin typeface="Adobe Heiti Std R" pitchFamily="34" charset="-128"/>
                <a:ea typeface="Adobe Heiti Std R" pitchFamily="34" charset="-128"/>
              </a:rPr>
              <a:t>dan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dirty="0" err="1">
                <a:latin typeface="Adobe Heiti Std R" pitchFamily="34" charset="-128"/>
                <a:ea typeface="Adobe Heiti Std R" pitchFamily="34" charset="-128"/>
              </a:rPr>
              <a:t>mengubah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level, </a:t>
            </a:r>
            <a:r>
              <a:rPr lang="en-US" sz="2400" dirty="0" err="1">
                <a:latin typeface="Adobe Heiti Std R" pitchFamily="34" charset="-128"/>
                <a:ea typeface="Adobe Heiti Std R" pitchFamily="34" charset="-128"/>
              </a:rPr>
              <a:t>serta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dirty="0" err="1">
                <a:latin typeface="Adobe Heiti Std R" pitchFamily="34" charset="-128"/>
                <a:ea typeface="Adobe Heiti Std R" pitchFamily="34" charset="-128"/>
              </a:rPr>
              <a:t>harmonisasi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dirty="0" err="1">
                <a:latin typeface="Adobe Heiti Std R" pitchFamily="34" charset="-128"/>
                <a:ea typeface="Adobe Heiti Std R" pitchFamily="34" charset="-128"/>
              </a:rPr>
              <a:t>dinamis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dirty="0" err="1">
                <a:latin typeface="Adobe Heiti Std R" pitchFamily="34" charset="-128"/>
                <a:ea typeface="Adobe Heiti Std R" pitchFamily="34" charset="-128"/>
              </a:rPr>
              <a:t>dari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dirty="0" err="1">
                <a:latin typeface="Adobe Heiti Std R" pitchFamily="34" charset="-128"/>
                <a:ea typeface="Adobe Heiti Std R" pitchFamily="34" charset="-128"/>
              </a:rPr>
              <a:t>sinyal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dirty="0" smtClean="0">
                <a:latin typeface="Adobe Heiti Std R" pitchFamily="34" charset="-128"/>
                <a:ea typeface="Adobe Heiti Std R" pitchFamily="34" charset="-128"/>
              </a:rPr>
              <a:t>audio.</a:t>
            </a:r>
            <a:endParaRPr lang="sv-SE" sz="2400" dirty="0" smtClean="0">
              <a:latin typeface="Adobe Heiti Std R" pitchFamily="34" charset="-128"/>
              <a:ea typeface="Adobe Heiti Std R" pitchFamily="34" charset="-128"/>
              <a:cs typeface="Arial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71500" y="609600"/>
            <a:ext cx="8077200" cy="685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latin typeface="28 Days Later" panose="020B0603050302020204" pitchFamily="34" charset="0"/>
              </a:rPr>
              <a:t>PRINSIP DASAR SISTEM INSTALASI</a:t>
            </a:r>
            <a:endParaRPr lang="en-US" sz="3600" b="1" dirty="0" smtClean="0">
              <a:latin typeface="28 Days Later" panose="020B0603050302020204" pitchFamily="34" charset="0"/>
            </a:endParaRPr>
          </a:p>
        </p:txBody>
      </p:sp>
      <p:pic>
        <p:nvPicPr>
          <p:cNvPr id="2052" name="Picture 4" descr="Gambar terkai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873" y="4091078"/>
            <a:ext cx="4267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asil gambar untuk analog audio mix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4038600"/>
            <a:ext cx="3704822" cy="241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asil gambar untuk digital audio mix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095533"/>
            <a:ext cx="3314700" cy="167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088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asil gambar untuk reverberator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CCCDCF"/>
              </a:clrFrom>
              <a:clrTo>
                <a:srgbClr val="CCCD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" r="3207"/>
          <a:stretch/>
        </p:blipFill>
        <p:spPr bwMode="auto">
          <a:xfrm>
            <a:off x="3657600" y="4912151"/>
            <a:ext cx="5306292" cy="194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sil gambar untuk reverberat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336" y="4387161"/>
            <a:ext cx="2175164" cy="217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305800" cy="59574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AUDIO FOR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TV 2017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5300" y="1600200"/>
            <a:ext cx="8229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168275" algn="l"/>
              </a:tabLst>
            </a:pPr>
            <a:r>
              <a:rPr lang="sv-SE" dirty="0" smtClean="0">
                <a:latin typeface="Arial" charset="0"/>
                <a:ea typeface="Times New Roman" charset="0"/>
                <a:cs typeface="Arial" charset="0"/>
              </a:rPr>
              <a:t>REVEBERATOR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168275" algn="l"/>
              </a:tabLst>
            </a:pPr>
            <a:r>
              <a:rPr lang="en-US" dirty="0" smtClean="0"/>
              <a:t>Audio </a:t>
            </a:r>
            <a:r>
              <a:rPr lang="en-US" dirty="0"/>
              <a:t>Reverb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system audio </a:t>
            </a:r>
            <a:r>
              <a:rPr lang="en-US" dirty="0" err="1"/>
              <a:t>berada</a:t>
            </a:r>
            <a:r>
              <a:rPr lang="en-US" dirty="0"/>
              <a:t>, </a:t>
            </a:r>
            <a:r>
              <a:rPr lang="en-US" dirty="0" err="1"/>
              <a:t>misal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suara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lapang</a:t>
            </a:r>
            <a:r>
              <a:rPr lang="en-US" dirty="0"/>
              <a:t>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ruangan</a:t>
            </a:r>
            <a:r>
              <a:rPr lang="en-US" dirty="0"/>
              <a:t> </a:t>
            </a:r>
            <a:r>
              <a:rPr lang="en-US" dirty="0" err="1"/>
              <a:t>tertutup</a:t>
            </a:r>
            <a:r>
              <a:rPr lang="en-US" dirty="0"/>
              <a:t>, </a:t>
            </a:r>
            <a:r>
              <a:rPr lang="en-US" dirty="0" err="1" smtClean="0"/>
              <a:t>Auditorium,dll</a:t>
            </a:r>
            <a:r>
              <a:rPr lang="en-US" dirty="0" smtClean="0"/>
              <a:t>.</a:t>
            </a:r>
            <a:endParaRPr lang="sv-SE" dirty="0" smtClean="0">
              <a:latin typeface="Arial" charset="0"/>
              <a:ea typeface="Times New Roman" charset="0"/>
              <a:cs typeface="Arial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71500" y="609600"/>
            <a:ext cx="8077200" cy="685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latin typeface="28 Days Later" panose="020B0603050302020204" pitchFamily="34" charset="0"/>
              </a:rPr>
              <a:t>PRINSIP DASAR SISTEM INSTALASI</a:t>
            </a:r>
            <a:endParaRPr lang="en-US" sz="3600" b="1" dirty="0" smtClean="0">
              <a:latin typeface="28 Days Later" panose="020B0603050302020204" pitchFamily="34" charset="0"/>
            </a:endParaRPr>
          </a:p>
        </p:txBody>
      </p:sp>
      <p:pic>
        <p:nvPicPr>
          <p:cNvPr id="1026" name="Picture 2" descr="https://lh6.googleusercontent.com/proxy/BfCOQuiGzlnYDlVACqj3NGxaOaC-8BTgC2qu982Na98Jo9XwjRoqC5f4VK4CiCYBms-7SRzYXZ8eE9jTgMR19jn1Ai7oEMZoVII7qvMP4q0=s0-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898296"/>
            <a:ext cx="3232150" cy="115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asil gambar untuk reverberator"/>
          <p:cNvSpPr>
            <a:spLocks noChangeAspect="1" noChangeArrowheads="1"/>
          </p:cNvSpPr>
          <p:nvPr/>
        </p:nvSpPr>
        <p:spPr bwMode="auto">
          <a:xfrm>
            <a:off x="155575" y="-2833688"/>
            <a:ext cx="5905500" cy="59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https://images.reverb.com/image/upload/s--y5hwTHq3--/a_exif,c_limit,e_unsharp_mask:80,f_auto,fl_progressive,g_south,h_620,q_90,w_620/v1485386930/vrigdpqi0rkg6sszlkf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https://images.reverb.com/image/upload/s--y5hwTHq3--/a_exif,c_limit,e_unsharp_mask:80,f_auto,fl_progressive,g_south,h_620,q_90,w_620/v1485386930/vrigdpqi0rkg6sszlkfk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https://images.reverb.com/image/upload/s--y5hwTHq3--/a_exif,c_limit,e_unsharp_mask:80,f_auto,fl_progressive,g_south,h_620,q_90,w_620/v1485386930/vrigdpqi0rkg6sszlkfk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65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305800" cy="59574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AUDIO FOR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TV 2017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5300" y="13716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168275" algn="l"/>
              </a:tabLst>
            </a:pPr>
            <a:r>
              <a:rPr lang="sv-SE" sz="2400" dirty="0" smtClean="0">
                <a:latin typeface="Adobe Heiti Std R" pitchFamily="34" charset="-128"/>
                <a:ea typeface="Adobe Heiti Std R" pitchFamily="34" charset="-128"/>
                <a:cs typeface="Arial" charset="0"/>
              </a:rPr>
              <a:t>AUDIO/SOUND RECODER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168275" algn="l"/>
              </a:tabLst>
            </a:pPr>
            <a:r>
              <a:rPr lang="en-US" sz="2400" b="1" dirty="0">
                <a:latin typeface="Adobe Heiti Std R" pitchFamily="34" charset="-128"/>
                <a:ea typeface="Adobe Heiti Std R" pitchFamily="34" charset="-128"/>
              </a:rPr>
              <a:t>Sound recording and reproduction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is an electrical, mechanical, electronic, or digital inscription and </a:t>
            </a:r>
            <a:r>
              <a:rPr lang="en-US" sz="2400" dirty="0" smtClean="0">
                <a:latin typeface="Adobe Heiti Std R" pitchFamily="34" charset="-128"/>
                <a:ea typeface="Adobe Heiti Std R" pitchFamily="34" charset="-128"/>
              </a:rPr>
              <a:t>re-creation 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of sound waves, such as spoken voice, singing, instrumental music, or sound effects</a:t>
            </a:r>
            <a:r>
              <a:rPr lang="en-US" sz="2400" dirty="0" smtClean="0">
                <a:latin typeface="Adobe Heiti Std R" pitchFamily="34" charset="-128"/>
                <a:ea typeface="Adobe Heiti Std R" pitchFamily="34" charset="-128"/>
              </a:rPr>
              <a:t>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168275" algn="l"/>
              </a:tabLst>
            </a:pP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The two main classes of sound recording technology are analog recording and digital recording</a:t>
            </a:r>
            <a:endParaRPr lang="sv-SE" sz="2400" dirty="0" smtClean="0">
              <a:latin typeface="Adobe Heiti Std R" pitchFamily="34" charset="-128"/>
              <a:ea typeface="Adobe Heiti Std R" pitchFamily="34" charset="-128"/>
              <a:cs typeface="Arial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71500" y="609600"/>
            <a:ext cx="8077200" cy="685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latin typeface="28 Days Later" panose="020B0603050302020204" pitchFamily="34" charset="0"/>
              </a:rPr>
              <a:t>PRINSIP DASAR SISTEM INSTALASI</a:t>
            </a:r>
            <a:endParaRPr lang="en-US" sz="3600" b="1" dirty="0" smtClean="0">
              <a:latin typeface="28 Days Later" panose="020B0603050302020204" pitchFamily="34" charset="0"/>
            </a:endParaRPr>
          </a:p>
        </p:txBody>
      </p:sp>
      <p:pic>
        <p:nvPicPr>
          <p:cNvPr id="3074" name="Picture 2" descr="Hasil gambar untuk audio system rec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1" y="4816821"/>
            <a:ext cx="3048760" cy="1596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asil gambar untuk audio recorder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0" b="26829"/>
          <a:stretch/>
        </p:blipFill>
        <p:spPr bwMode="auto">
          <a:xfrm>
            <a:off x="3162300" y="4158345"/>
            <a:ext cx="3522221" cy="167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ambar terkai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045" y="4986847"/>
            <a:ext cx="3442855" cy="191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047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Gambar terkai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3310" y="4419600"/>
            <a:ext cx="3260724" cy="264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305800" cy="59574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AUDIO FOR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TV 2017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5300" y="13716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168275" algn="l"/>
              </a:tabLst>
            </a:pPr>
            <a:r>
              <a:rPr lang="sv-SE" sz="2400" dirty="0" smtClean="0">
                <a:latin typeface="Adobe Heiti Std R" pitchFamily="34" charset="-128"/>
                <a:ea typeface="Adobe Heiti Std R" pitchFamily="34" charset="-128"/>
                <a:cs typeface="Arial" charset="0"/>
              </a:rPr>
              <a:t>AUDIO MONITOR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ts val="1200"/>
              </a:spcAft>
              <a:buNone/>
              <a:tabLst>
                <a:tab pos="168275" algn="l"/>
              </a:tabLst>
            </a:pPr>
            <a:r>
              <a:rPr lang="en-US" sz="2200" dirty="0" smtClean="0">
                <a:latin typeface="Adobe Heiti Std R" pitchFamily="34" charset="-128"/>
                <a:ea typeface="Adobe Heiti Std R" pitchFamily="34" charset="-128"/>
              </a:rPr>
              <a:t>Speaker/audio monitor </a:t>
            </a:r>
            <a:r>
              <a:rPr lang="en-US" sz="2200" dirty="0" err="1">
                <a:latin typeface="Adobe Heiti Std R" pitchFamily="34" charset="-128"/>
                <a:ea typeface="Adobe Heiti Std R" pitchFamily="34" charset="-128"/>
              </a:rPr>
              <a:t>merupakan</a:t>
            </a:r>
            <a:r>
              <a:rPr lang="en-US" sz="2200" dirty="0">
                <a:latin typeface="Adobe Heiti Std R" pitchFamily="34" charset="-128"/>
                <a:ea typeface="Adobe Heiti Std R" pitchFamily="34" charset="-128"/>
              </a:rPr>
              <a:t> fold-back </a:t>
            </a:r>
            <a:r>
              <a:rPr lang="en-US" sz="2200" dirty="0" err="1">
                <a:latin typeface="Adobe Heiti Std R" pitchFamily="34" charset="-128"/>
                <a:ea typeface="Adobe Heiti Std R" pitchFamily="34" charset="-128"/>
              </a:rPr>
              <a:t>pengeras</a:t>
            </a:r>
            <a:r>
              <a:rPr lang="en-US" sz="2200" dirty="0">
                <a:latin typeface="Adobe Heiti Std R" pitchFamily="34" charset="-128"/>
                <a:ea typeface="Adobe Heiti Std R" pitchFamily="34" charset="-128"/>
              </a:rPr>
              <a:t> suara yang </a:t>
            </a:r>
            <a:r>
              <a:rPr lang="en-US" sz="2200" dirty="0" err="1">
                <a:latin typeface="Adobe Heiti Std R" pitchFamily="34" charset="-128"/>
                <a:ea typeface="Adobe Heiti Std R" pitchFamily="34" charset="-128"/>
              </a:rPr>
              <a:t>terdiri</a:t>
            </a:r>
            <a:r>
              <a:rPr lang="en-US" sz="22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200" dirty="0" err="1">
                <a:latin typeface="Adobe Heiti Std R" pitchFamily="34" charset="-128"/>
                <a:ea typeface="Adobe Heiti Std R" pitchFamily="34" charset="-128"/>
              </a:rPr>
              <a:t>dari</a:t>
            </a:r>
            <a:r>
              <a:rPr lang="en-US" sz="22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200" dirty="0" err="1">
                <a:latin typeface="Adobe Heiti Std R" pitchFamily="34" charset="-128"/>
                <a:ea typeface="Adobe Heiti Std R" pitchFamily="34" charset="-128"/>
              </a:rPr>
              <a:t>kabinet</a:t>
            </a:r>
            <a:r>
              <a:rPr lang="en-US" sz="2200" dirty="0">
                <a:latin typeface="Adobe Heiti Std R" pitchFamily="34" charset="-128"/>
                <a:ea typeface="Adobe Heiti Std R" pitchFamily="34" charset="-128"/>
              </a:rPr>
              <a:t> speaker yang </a:t>
            </a:r>
            <a:r>
              <a:rPr lang="en-US" sz="2200" dirty="0" err="1">
                <a:latin typeface="Adobe Heiti Std R" pitchFamily="34" charset="-128"/>
                <a:ea typeface="Adobe Heiti Std R" pitchFamily="34" charset="-128"/>
              </a:rPr>
              <a:t>digunakan</a:t>
            </a:r>
            <a:r>
              <a:rPr lang="en-US" sz="2200" dirty="0">
                <a:latin typeface="Adobe Heiti Std R" pitchFamily="34" charset="-128"/>
                <a:ea typeface="Adobe Heiti Std R" pitchFamily="34" charset="-128"/>
              </a:rPr>
              <a:t> di </a:t>
            </a:r>
            <a:r>
              <a:rPr lang="en-US" sz="2200" dirty="0" err="1">
                <a:latin typeface="Adobe Heiti Std R" pitchFamily="34" charset="-128"/>
                <a:ea typeface="Adobe Heiti Std R" pitchFamily="34" charset="-128"/>
              </a:rPr>
              <a:t>atas</a:t>
            </a:r>
            <a:r>
              <a:rPr lang="en-US" sz="22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200" dirty="0" err="1">
                <a:latin typeface="Adobe Heiti Std R" pitchFamily="34" charset="-128"/>
                <a:ea typeface="Adobe Heiti Std R" pitchFamily="34" charset="-128"/>
              </a:rPr>
              <a:t>panggung</a:t>
            </a:r>
            <a:r>
              <a:rPr lang="en-US" sz="2200" dirty="0">
                <a:latin typeface="Adobe Heiti Std R" pitchFamily="34" charset="-128"/>
                <a:ea typeface="Adobe Heiti Std R" pitchFamily="34" charset="-128"/>
              </a:rPr>
              <a:t>. </a:t>
            </a:r>
            <a:r>
              <a:rPr lang="en-US" sz="2200" dirty="0" err="1">
                <a:latin typeface="Adobe Heiti Std R" pitchFamily="34" charset="-128"/>
                <a:ea typeface="Adobe Heiti Std R" pitchFamily="34" charset="-128"/>
              </a:rPr>
              <a:t>Fungsi</a:t>
            </a:r>
            <a:r>
              <a:rPr lang="en-US" sz="2200" dirty="0">
                <a:latin typeface="Adobe Heiti Std R" pitchFamily="34" charset="-128"/>
                <a:ea typeface="Adobe Heiti Std R" pitchFamily="34" charset="-128"/>
              </a:rPr>
              <a:t> Speaker Monitor </a:t>
            </a:r>
            <a:r>
              <a:rPr lang="en-US" sz="2200" dirty="0" err="1">
                <a:latin typeface="Adobe Heiti Std R" pitchFamily="34" charset="-128"/>
                <a:ea typeface="Adobe Heiti Std R" pitchFamily="34" charset="-128"/>
              </a:rPr>
              <a:t>pada</a:t>
            </a:r>
            <a:r>
              <a:rPr lang="en-US" sz="22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200" b="1" dirty="0">
                <a:latin typeface="Adobe Heiti Std R" pitchFamily="34" charset="-128"/>
                <a:ea typeface="Adobe Heiti Std R" pitchFamily="34" charset="-128"/>
              </a:rPr>
              <a:t>sound system </a:t>
            </a:r>
            <a:r>
              <a:rPr lang="en-US" sz="2200" b="1" dirty="0" err="1">
                <a:latin typeface="Adobe Heiti Std R" pitchFamily="34" charset="-128"/>
                <a:ea typeface="Adobe Heiti Std R" pitchFamily="34" charset="-128"/>
              </a:rPr>
              <a:t>panggung</a:t>
            </a:r>
            <a:r>
              <a:rPr lang="en-US" sz="22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200" dirty="0" err="1">
                <a:latin typeface="Adobe Heiti Std R" pitchFamily="34" charset="-128"/>
                <a:ea typeface="Adobe Heiti Std R" pitchFamily="34" charset="-128"/>
              </a:rPr>
              <a:t>adalah</a:t>
            </a:r>
            <a:r>
              <a:rPr lang="en-US" sz="22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200" dirty="0" err="1">
                <a:latin typeface="Adobe Heiti Std R" pitchFamily="34" charset="-128"/>
                <a:ea typeface="Adobe Heiti Std R" pitchFamily="34" charset="-128"/>
              </a:rPr>
              <a:t>sebagai</a:t>
            </a:r>
            <a:r>
              <a:rPr lang="en-US" sz="22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200" dirty="0" err="1">
                <a:latin typeface="Adobe Heiti Std R" pitchFamily="34" charset="-128"/>
                <a:ea typeface="Adobe Heiti Std R" pitchFamily="34" charset="-128"/>
              </a:rPr>
              <a:t>alat</a:t>
            </a:r>
            <a:r>
              <a:rPr lang="en-US" sz="22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200" dirty="0" err="1">
                <a:latin typeface="Adobe Heiti Std R" pitchFamily="34" charset="-128"/>
                <a:ea typeface="Adobe Heiti Std R" pitchFamily="34" charset="-128"/>
              </a:rPr>
              <a:t>untuk</a:t>
            </a:r>
            <a:r>
              <a:rPr lang="en-US" sz="22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200" dirty="0" err="1">
                <a:latin typeface="Adobe Heiti Std R" pitchFamily="34" charset="-128"/>
                <a:ea typeface="Adobe Heiti Std R" pitchFamily="34" charset="-128"/>
              </a:rPr>
              <a:t>memandu</a:t>
            </a:r>
            <a:r>
              <a:rPr lang="en-US" sz="22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200" dirty="0" err="1">
                <a:latin typeface="Adobe Heiti Std R" pitchFamily="34" charset="-128"/>
                <a:ea typeface="Adobe Heiti Std R" pitchFamily="34" charset="-128"/>
              </a:rPr>
              <a:t>penyanyi</a:t>
            </a:r>
            <a:r>
              <a:rPr lang="en-US" sz="22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200" dirty="0" err="1">
                <a:latin typeface="Adobe Heiti Std R" pitchFamily="34" charset="-128"/>
                <a:ea typeface="Adobe Heiti Std R" pitchFamily="34" charset="-128"/>
              </a:rPr>
              <a:t>atau</a:t>
            </a:r>
            <a:r>
              <a:rPr lang="en-US" sz="22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200" dirty="0" err="1">
                <a:latin typeface="Adobe Heiti Std R" pitchFamily="34" charset="-128"/>
                <a:ea typeface="Adobe Heiti Std R" pitchFamily="34" charset="-128"/>
              </a:rPr>
              <a:t>pemain</a:t>
            </a:r>
            <a:r>
              <a:rPr lang="en-US" sz="22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200" dirty="0" err="1">
                <a:latin typeface="Adobe Heiti Std R" pitchFamily="34" charset="-128"/>
                <a:ea typeface="Adobe Heiti Std R" pitchFamily="34" charset="-128"/>
              </a:rPr>
              <a:t>alat</a:t>
            </a:r>
            <a:r>
              <a:rPr lang="en-US" sz="2200" dirty="0">
                <a:latin typeface="Adobe Heiti Std R" pitchFamily="34" charset="-128"/>
                <a:ea typeface="Adobe Heiti Std R" pitchFamily="34" charset="-128"/>
              </a:rPr>
              <a:t> musik </a:t>
            </a:r>
            <a:r>
              <a:rPr lang="en-US" sz="2200" dirty="0" err="1">
                <a:latin typeface="Adobe Heiti Std R" pitchFamily="34" charset="-128"/>
                <a:ea typeface="Adobe Heiti Std R" pitchFamily="34" charset="-128"/>
              </a:rPr>
              <a:t>dalam</a:t>
            </a:r>
            <a:r>
              <a:rPr lang="en-US" sz="22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200" dirty="0" err="1">
                <a:latin typeface="Adobe Heiti Std R" pitchFamily="34" charset="-128"/>
                <a:ea typeface="Adobe Heiti Std R" pitchFamily="34" charset="-128"/>
              </a:rPr>
              <a:t>mendengar</a:t>
            </a:r>
            <a:r>
              <a:rPr lang="en-US" sz="2200" dirty="0">
                <a:latin typeface="Adobe Heiti Std R" pitchFamily="34" charset="-128"/>
                <a:ea typeface="Adobe Heiti Std R" pitchFamily="34" charset="-128"/>
              </a:rPr>
              <a:t> suara </a:t>
            </a:r>
            <a:r>
              <a:rPr lang="en-US" sz="2200" dirty="0" err="1">
                <a:latin typeface="Adobe Heiti Std R" pitchFamily="34" charset="-128"/>
                <a:ea typeface="Adobe Heiti Std R" pitchFamily="34" charset="-128"/>
              </a:rPr>
              <a:t>mereka</a:t>
            </a:r>
            <a:r>
              <a:rPr lang="en-US" sz="22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200" dirty="0" err="1">
                <a:latin typeface="Adobe Heiti Std R" pitchFamily="34" charset="-128"/>
                <a:ea typeface="Adobe Heiti Std R" pitchFamily="34" charset="-128"/>
              </a:rPr>
              <a:t>atau</a:t>
            </a:r>
            <a:r>
              <a:rPr lang="en-US" sz="22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200" dirty="0" err="1">
                <a:latin typeface="Adobe Heiti Std R" pitchFamily="34" charset="-128"/>
                <a:ea typeface="Adobe Heiti Std R" pitchFamily="34" charset="-128"/>
              </a:rPr>
              <a:t>permainan</a:t>
            </a:r>
            <a:r>
              <a:rPr lang="en-US" sz="22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200" dirty="0" err="1" smtClean="0">
                <a:latin typeface="Adobe Heiti Std R" pitchFamily="34" charset="-128"/>
                <a:ea typeface="Adobe Heiti Std R" pitchFamily="34" charset="-128"/>
              </a:rPr>
              <a:t>mereka</a:t>
            </a:r>
            <a:r>
              <a:rPr lang="en-US" sz="2200" dirty="0" smtClean="0">
                <a:latin typeface="Adobe Heiti Std R" pitchFamily="34" charset="-128"/>
                <a:ea typeface="Adobe Heiti Std R" pitchFamily="34" charset="-128"/>
              </a:rPr>
              <a:t>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ts val="1200"/>
              </a:spcAft>
              <a:buNone/>
              <a:tabLst>
                <a:tab pos="168275" algn="l"/>
              </a:tabLst>
            </a:pPr>
            <a:r>
              <a:rPr lang="en-US" sz="2200" dirty="0" err="1" smtClean="0">
                <a:latin typeface="Adobe Heiti Std R" pitchFamily="34" charset="-128"/>
                <a:ea typeface="Adobe Heiti Std R" pitchFamily="34" charset="-128"/>
                <a:cs typeface="Arial" charset="0"/>
              </a:rPr>
              <a:t>Saoundman</a:t>
            </a:r>
            <a:r>
              <a:rPr lang="en-US" sz="2200" dirty="0" smtClean="0">
                <a:latin typeface="Adobe Heiti Std R" pitchFamily="34" charset="-128"/>
                <a:ea typeface="Adobe Heiti Std R" pitchFamily="34" charset="-128"/>
                <a:cs typeface="Arial" charset="0"/>
              </a:rPr>
              <a:t>/</a:t>
            </a:r>
            <a:r>
              <a:rPr lang="en-US" sz="2200" dirty="0" err="1" smtClean="0">
                <a:latin typeface="Adobe Heiti Std R" pitchFamily="34" charset="-128"/>
                <a:ea typeface="Adobe Heiti Std R" pitchFamily="34" charset="-128"/>
                <a:cs typeface="Arial" charset="0"/>
              </a:rPr>
              <a:t>audioman</a:t>
            </a:r>
            <a:r>
              <a:rPr lang="en-US" sz="2200" dirty="0" smtClean="0">
                <a:latin typeface="Adobe Heiti Std R" pitchFamily="34" charset="-128"/>
                <a:ea typeface="Adobe Heiti Std R" pitchFamily="34" charset="-128"/>
                <a:cs typeface="Arial" charset="0"/>
              </a:rPr>
              <a:t>: </a:t>
            </a:r>
            <a:r>
              <a:rPr lang="en-US" sz="2200" dirty="0" smtClean="0">
                <a:latin typeface="Adobe Heiti Std R" pitchFamily="34" charset="-128"/>
                <a:ea typeface="Adobe Heiti Std R" pitchFamily="34" charset="-128"/>
              </a:rPr>
              <a:t>agar </a:t>
            </a:r>
            <a:r>
              <a:rPr lang="en-US" sz="2200" dirty="0" err="1">
                <a:latin typeface="Adobe Heiti Std R" pitchFamily="34" charset="-128"/>
                <a:ea typeface="Adobe Heiti Std R" pitchFamily="34" charset="-128"/>
              </a:rPr>
              <a:t>kebutuhan</a:t>
            </a:r>
            <a:r>
              <a:rPr lang="en-US" sz="22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200" dirty="0" smtClean="0">
                <a:latin typeface="Adobe Heiti Std R" pitchFamily="34" charset="-128"/>
                <a:ea typeface="Adobe Heiti Std R" pitchFamily="34" charset="-128"/>
              </a:rPr>
              <a:t>monitoring suara </a:t>
            </a:r>
            <a:r>
              <a:rPr lang="en-US" sz="2200" dirty="0" err="1" smtClean="0">
                <a:latin typeface="Adobe Heiti Std R" pitchFamily="34" charset="-128"/>
                <a:ea typeface="Adobe Heiti Std R" pitchFamily="34" charset="-128"/>
              </a:rPr>
              <a:t>setiap</a:t>
            </a:r>
            <a:r>
              <a:rPr lang="en-US" sz="2200" dirty="0" smtClean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200" dirty="0">
                <a:latin typeface="Adobe Heiti Std R" pitchFamily="34" charset="-128"/>
                <a:ea typeface="Adobe Heiti Std R" pitchFamily="34" charset="-128"/>
              </a:rPr>
              <a:t>performer di </a:t>
            </a:r>
            <a:r>
              <a:rPr lang="en-US" sz="2200" dirty="0" err="1">
                <a:latin typeface="Adobe Heiti Std R" pitchFamily="34" charset="-128"/>
                <a:ea typeface="Adobe Heiti Std R" pitchFamily="34" charset="-128"/>
              </a:rPr>
              <a:t>panggung</a:t>
            </a:r>
            <a:r>
              <a:rPr lang="en-US" sz="22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200" dirty="0" err="1">
                <a:latin typeface="Adobe Heiti Std R" pitchFamily="34" charset="-128"/>
                <a:ea typeface="Adobe Heiti Std R" pitchFamily="34" charset="-128"/>
              </a:rPr>
              <a:t>terdistribusi</a:t>
            </a:r>
            <a:r>
              <a:rPr lang="en-US" sz="22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200" dirty="0" err="1">
                <a:latin typeface="Adobe Heiti Std R" pitchFamily="34" charset="-128"/>
                <a:ea typeface="Adobe Heiti Std R" pitchFamily="34" charset="-128"/>
              </a:rPr>
              <a:t>dengan</a:t>
            </a:r>
            <a:r>
              <a:rPr lang="en-US" sz="22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200" dirty="0" err="1">
                <a:latin typeface="Adobe Heiti Std R" pitchFamily="34" charset="-128"/>
                <a:ea typeface="Adobe Heiti Std R" pitchFamily="34" charset="-128"/>
              </a:rPr>
              <a:t>baik</a:t>
            </a:r>
            <a:r>
              <a:rPr lang="en-US" sz="2200" dirty="0">
                <a:latin typeface="Adobe Heiti Std R" pitchFamily="34" charset="-128"/>
                <a:ea typeface="Adobe Heiti Std R" pitchFamily="34" charset="-128"/>
              </a:rPr>
              <a:t>.</a:t>
            </a:r>
            <a:r>
              <a:rPr lang="sv-SE" sz="2200" dirty="0" smtClean="0">
                <a:latin typeface="Adobe Heiti Std R" pitchFamily="34" charset="-128"/>
                <a:ea typeface="Adobe Heiti Std R" pitchFamily="34" charset="-128"/>
                <a:cs typeface="Arial" charset="0"/>
              </a:rPr>
              <a:t>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71500" y="609600"/>
            <a:ext cx="8077200" cy="685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latin typeface="28 Days Later" panose="020B0603050302020204" pitchFamily="34" charset="0"/>
              </a:rPr>
              <a:t>PRINSIP DASAR SISTEM INSTALASI</a:t>
            </a:r>
            <a:endParaRPr lang="en-US" sz="3600" b="1" dirty="0" smtClean="0">
              <a:latin typeface="28 Days Later" panose="020B0603050302020204" pitchFamily="34" charset="0"/>
            </a:endParaRPr>
          </a:p>
        </p:txBody>
      </p:sp>
      <p:pic>
        <p:nvPicPr>
          <p:cNvPr id="5122" name="Picture 2" descr="Hasil gambar untuk speaker monitor audi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839" y="4876800"/>
            <a:ext cx="2860326" cy="200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Gambar terkait"/>
          <p:cNvSpPr>
            <a:spLocks noChangeAspect="1" noChangeArrowheads="1"/>
          </p:cNvSpPr>
          <p:nvPr/>
        </p:nvSpPr>
        <p:spPr bwMode="auto">
          <a:xfrm>
            <a:off x="155575" y="-2994025"/>
            <a:ext cx="49911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://static.shoplightspeed.com/shops/608543/files/002030022/shure-shure-srh840-professional-monitoring-headph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883" y="5161892"/>
            <a:ext cx="1390891" cy="174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336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305800" cy="59574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AUDIO FOR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TV 2017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71500" y="609600"/>
            <a:ext cx="8077200" cy="685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latin typeface="28 Days Later" panose="020B0603050302020204" pitchFamily="34" charset="0"/>
              </a:rPr>
              <a:t>PRINSIP DASAR SISTEM INSTALASI</a:t>
            </a:r>
            <a:endParaRPr lang="en-US" sz="3600" b="1" dirty="0" smtClean="0">
              <a:latin typeface="28 Days Later" panose="020B06030503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295400"/>
            <a:ext cx="83439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168275" algn="l"/>
              </a:tabLst>
            </a:pPr>
            <a:r>
              <a:rPr lang="sv-SE" sz="2400" dirty="0" smtClean="0">
                <a:latin typeface="Adobe Heiti Std R" pitchFamily="34" charset="-128"/>
                <a:ea typeface="Adobe Heiti Std R" pitchFamily="34" charset="-128"/>
                <a:cs typeface="Arial" charset="0"/>
              </a:rPr>
              <a:t>OUTPUT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ts val="1200"/>
              </a:spcAft>
              <a:buNone/>
              <a:tabLst>
                <a:tab pos="168275" algn="l"/>
              </a:tabLst>
            </a:pPr>
            <a:r>
              <a:rPr lang="sv-SE" sz="2400" dirty="0" smtClean="0">
                <a:latin typeface="Adobe Heiti Std R" pitchFamily="34" charset="-128"/>
                <a:ea typeface="Adobe Heiti Std R" pitchFamily="34" charset="-128"/>
                <a:cs typeface="Arial" charset="0"/>
              </a:rPr>
              <a:t>Speaker</a:t>
            </a:r>
            <a:r>
              <a:rPr lang="sv-SE" sz="2400" smtClean="0">
                <a:latin typeface="Adobe Heiti Std R" pitchFamily="34" charset="-128"/>
                <a:ea typeface="Adobe Heiti Std R" pitchFamily="34" charset="-128"/>
                <a:cs typeface="Arial" charset="0"/>
              </a:rPr>
              <a:t>: </a:t>
            </a:r>
            <a:r>
              <a:rPr lang="en-US" sz="2400" smtClean="0">
                <a:latin typeface="Adobe Heiti Std R" pitchFamily="34" charset="-128"/>
                <a:ea typeface="Adobe Heiti Std R" pitchFamily="34" charset="-128"/>
              </a:rPr>
              <a:t>perangkat</a:t>
            </a:r>
            <a:r>
              <a:rPr lang="en-US" sz="2400" dirty="0" smtClean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dirty="0" err="1">
                <a:latin typeface="Adobe Heiti Std R" pitchFamily="34" charset="-128"/>
                <a:ea typeface="Adobe Heiti Std R" pitchFamily="34" charset="-128"/>
              </a:rPr>
              <a:t>keras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output yang </a:t>
            </a:r>
            <a:r>
              <a:rPr lang="en-US" sz="2400" dirty="0" err="1">
                <a:latin typeface="Adobe Heiti Std R" pitchFamily="34" charset="-128"/>
                <a:ea typeface="Adobe Heiti Std R" pitchFamily="34" charset="-128"/>
              </a:rPr>
              <a:t>berfungsi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dirty="0" err="1">
                <a:latin typeface="Adobe Heiti Std R" pitchFamily="34" charset="-128"/>
                <a:ea typeface="Adobe Heiti Std R" pitchFamily="34" charset="-128"/>
              </a:rPr>
              <a:t>mengeluarkan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dirty="0" err="1">
                <a:latin typeface="Adobe Heiti Std R" pitchFamily="34" charset="-128"/>
                <a:ea typeface="Adobe Heiti Std R" pitchFamily="34" charset="-128"/>
              </a:rPr>
              <a:t>hasil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dirty="0" err="1">
                <a:latin typeface="Adobe Heiti Std R" pitchFamily="34" charset="-128"/>
                <a:ea typeface="Adobe Heiti Std R" pitchFamily="34" charset="-128"/>
              </a:rPr>
              <a:t>pemrosesan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dirty="0" err="1">
                <a:latin typeface="Adobe Heiti Std R" pitchFamily="34" charset="-128"/>
                <a:ea typeface="Adobe Heiti Std R" pitchFamily="34" charset="-128"/>
              </a:rPr>
              <a:t>oleh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CPU </a:t>
            </a:r>
            <a:r>
              <a:rPr lang="en-US" sz="2400" dirty="0" err="1">
                <a:latin typeface="Adobe Heiti Std R" pitchFamily="34" charset="-128"/>
                <a:ea typeface="Adobe Heiti Std R" pitchFamily="34" charset="-128"/>
              </a:rPr>
              <a:t>berupa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audio/suara</a:t>
            </a:r>
            <a:r>
              <a:rPr lang="en-US" sz="2400" dirty="0" smtClean="0">
                <a:latin typeface="Adobe Heiti Std R" pitchFamily="34" charset="-128"/>
                <a:ea typeface="Adobe Heiti Std R" pitchFamily="34" charset="-128"/>
              </a:rPr>
              <a:t>.</a:t>
            </a:r>
            <a:endParaRPr lang="sv-SE" sz="2400" dirty="0">
              <a:latin typeface="Adobe Heiti Std R" pitchFamily="34" charset="-128"/>
              <a:ea typeface="Adobe Heiti Std R" pitchFamily="34" charset="-128"/>
              <a:cs typeface="Arial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ts val="1200"/>
              </a:spcAft>
              <a:buNone/>
              <a:tabLst>
                <a:tab pos="168275" algn="l"/>
              </a:tabLst>
            </a:pPr>
            <a:r>
              <a:rPr lang="en-US" sz="2400" dirty="0" smtClean="0">
                <a:latin typeface="Adobe Heiti Std R" pitchFamily="34" charset="-128"/>
                <a:ea typeface="Adobe Heiti Std R" pitchFamily="34" charset="-128"/>
              </a:rPr>
              <a:t>Speaker </a:t>
            </a:r>
            <a:r>
              <a:rPr lang="en-US" sz="2400" dirty="0" err="1" smtClean="0">
                <a:latin typeface="Adobe Heiti Std R" pitchFamily="34" charset="-128"/>
                <a:ea typeface="Adobe Heiti Std R" pitchFamily="34" charset="-128"/>
              </a:rPr>
              <a:t>memiliki</a:t>
            </a:r>
            <a:r>
              <a:rPr lang="en-US" sz="2400" dirty="0" smtClean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dirty="0" err="1">
                <a:latin typeface="Adobe Heiti Std R" pitchFamily="34" charset="-128"/>
                <a:ea typeface="Adobe Heiti Std R" pitchFamily="34" charset="-128"/>
              </a:rPr>
              <a:t>fungsi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dirty="0" err="1">
                <a:latin typeface="Adobe Heiti Std R" pitchFamily="34" charset="-128"/>
                <a:ea typeface="Adobe Heiti Std R" pitchFamily="34" charset="-128"/>
              </a:rPr>
              <a:t>sebagai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dirty="0" err="1">
                <a:latin typeface="Adobe Heiti Std R" pitchFamily="34" charset="-128"/>
                <a:ea typeface="Adobe Heiti Std R" pitchFamily="34" charset="-128"/>
              </a:rPr>
              <a:t>alat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dirty="0" err="1">
                <a:latin typeface="Adobe Heiti Std R" pitchFamily="34" charset="-128"/>
                <a:ea typeface="Adobe Heiti Std R" pitchFamily="34" charset="-128"/>
              </a:rPr>
              <a:t>untuk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dirty="0" err="1">
                <a:latin typeface="Adobe Heiti Std R" pitchFamily="34" charset="-128"/>
                <a:ea typeface="Adobe Heiti Std R" pitchFamily="34" charset="-128"/>
              </a:rPr>
              <a:t>mengubah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dirty="0" err="1">
                <a:latin typeface="Adobe Heiti Std R" pitchFamily="34" charset="-128"/>
                <a:ea typeface="Adobe Heiti Std R" pitchFamily="34" charset="-128"/>
              </a:rPr>
              <a:t>gelombang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dirty="0" err="1">
                <a:latin typeface="Adobe Heiti Std R" pitchFamily="34" charset="-128"/>
                <a:ea typeface="Adobe Heiti Std R" pitchFamily="34" charset="-128"/>
              </a:rPr>
              <a:t>listrik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dirty="0" err="1" smtClean="0">
                <a:latin typeface="Adobe Heiti Std R" pitchFamily="34" charset="-128"/>
                <a:ea typeface="Adobe Heiti Std R" pitchFamily="34" charset="-128"/>
              </a:rPr>
              <a:t>dari</a:t>
            </a:r>
            <a:r>
              <a:rPr lang="en-US" sz="2400" dirty="0" smtClean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dirty="0" err="1">
                <a:latin typeface="Adobe Heiti Std R" pitchFamily="34" charset="-128"/>
                <a:ea typeface="Adobe Heiti Std R" pitchFamily="34" charset="-128"/>
              </a:rPr>
              <a:t>perangkat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dirty="0" err="1">
                <a:latin typeface="Adobe Heiti Std R" pitchFamily="34" charset="-128"/>
                <a:ea typeface="Adobe Heiti Std R" pitchFamily="34" charset="-128"/>
              </a:rPr>
              <a:t>penguat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audio/suara </a:t>
            </a:r>
            <a:r>
              <a:rPr lang="en-US" sz="2400" dirty="0" err="1">
                <a:latin typeface="Adobe Heiti Std R" pitchFamily="34" charset="-128"/>
                <a:ea typeface="Adobe Heiti Std R" pitchFamily="34" charset="-128"/>
              </a:rPr>
              <a:t>menjadi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dirty="0" err="1">
                <a:latin typeface="Adobe Heiti Std R" pitchFamily="34" charset="-128"/>
                <a:ea typeface="Adobe Heiti Std R" pitchFamily="34" charset="-128"/>
              </a:rPr>
              <a:t>gelombang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dirty="0" err="1">
                <a:latin typeface="Adobe Heiti Std R" pitchFamily="34" charset="-128"/>
                <a:ea typeface="Adobe Heiti Std R" pitchFamily="34" charset="-128"/>
              </a:rPr>
              <a:t>getaran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dirty="0" err="1">
                <a:latin typeface="Adobe Heiti Std R" pitchFamily="34" charset="-128"/>
                <a:ea typeface="Adobe Heiti Std R" pitchFamily="34" charset="-128"/>
              </a:rPr>
              <a:t>yaitu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dirty="0" err="1">
                <a:latin typeface="Adobe Heiti Std R" pitchFamily="34" charset="-128"/>
                <a:ea typeface="Adobe Heiti Std R" pitchFamily="34" charset="-128"/>
              </a:rPr>
              <a:t>berupa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suara </a:t>
            </a:r>
            <a:r>
              <a:rPr lang="en-US" sz="2400" dirty="0" err="1">
                <a:latin typeface="Adobe Heiti Std R" pitchFamily="34" charset="-128"/>
                <a:ea typeface="Adobe Heiti Std R" pitchFamily="34" charset="-128"/>
              </a:rPr>
              <a:t>itu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400" dirty="0" err="1">
                <a:latin typeface="Adobe Heiti Std R" pitchFamily="34" charset="-128"/>
                <a:ea typeface="Adobe Heiti Std R" pitchFamily="34" charset="-128"/>
              </a:rPr>
              <a:t>sendiri</a:t>
            </a:r>
            <a:r>
              <a:rPr lang="en-US" sz="2400" dirty="0">
                <a:latin typeface="Adobe Heiti Std R" pitchFamily="34" charset="-128"/>
                <a:ea typeface="Adobe Heiti Std R" pitchFamily="34" charset="-128"/>
              </a:rPr>
              <a:t>.</a:t>
            </a:r>
            <a:endParaRPr lang="sv-SE" sz="2400" dirty="0" smtClean="0">
              <a:latin typeface="Adobe Heiti Std R" pitchFamily="34" charset="-128"/>
              <a:ea typeface="Adobe Heiti Std R" pitchFamily="34" charset="-128"/>
              <a:cs typeface="Arial" charset="0"/>
            </a:endParaRPr>
          </a:p>
        </p:txBody>
      </p:sp>
      <p:pic>
        <p:nvPicPr>
          <p:cNvPr id="6148" name="Picture 4" descr="Hasil gambar untuk speaker panggu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24183"/>
            <a:ext cx="4572000" cy="283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008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318</Words>
  <Application>Microsoft Office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AUDIO FOR TV 2017</vt:lpstr>
      <vt:lpstr>AUDIO FOR TV 2017</vt:lpstr>
      <vt:lpstr>AUDIO FOR TV 2017</vt:lpstr>
      <vt:lpstr>AUDIO FOR TV 2017</vt:lpstr>
      <vt:lpstr>AUDIO FOR TV 2017</vt:lpstr>
      <vt:lpstr>AUDIO FOR TV 2017</vt:lpstr>
      <vt:lpstr>AUDIO FOR TV 2017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Lukas</dc:creator>
  <cp:lastModifiedBy>Lukas</cp:lastModifiedBy>
  <cp:revision>22</cp:revision>
  <dcterms:created xsi:type="dcterms:W3CDTF">2017-11-14T02:15:37Z</dcterms:created>
  <dcterms:modified xsi:type="dcterms:W3CDTF">2017-11-20T09:01:48Z</dcterms:modified>
</cp:coreProperties>
</file>