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02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8125-646C-446F-9C5E-2CC976EA5F8E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626F-9A55-4624-8618-B8258CD351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802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8125-646C-446F-9C5E-2CC976EA5F8E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626F-9A55-4624-8618-B8258CD351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4752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8125-646C-446F-9C5E-2CC976EA5F8E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626F-9A55-4624-8618-B8258CD351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928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8125-646C-446F-9C5E-2CC976EA5F8E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626F-9A55-4624-8618-B8258CD351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37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8125-646C-446F-9C5E-2CC976EA5F8E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626F-9A55-4624-8618-B8258CD351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0954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8125-646C-446F-9C5E-2CC976EA5F8E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626F-9A55-4624-8618-B8258CD351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260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8125-646C-446F-9C5E-2CC976EA5F8E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626F-9A55-4624-8618-B8258CD351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700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8125-646C-446F-9C5E-2CC976EA5F8E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626F-9A55-4624-8618-B8258CD351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546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8125-646C-446F-9C5E-2CC976EA5F8E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626F-9A55-4624-8618-B8258CD351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8486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8125-646C-446F-9C5E-2CC976EA5F8E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626F-9A55-4624-8618-B8258CD351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807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8125-646C-446F-9C5E-2CC976EA5F8E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626F-9A55-4624-8618-B8258CD351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3536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E8125-646C-446F-9C5E-2CC976EA5F8E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B626F-9A55-4624-8618-B8258CD351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420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56559" y="966355"/>
            <a:ext cx="4648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AUDIO FOR TV</a:t>
            </a:r>
          </a:p>
          <a:p>
            <a:r>
              <a:rPr lang="en-US" sz="3200" b="1" dirty="0" smtClean="0"/>
              <a:t>2017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713759" y="5198918"/>
            <a:ext cx="3733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PERTEMUAN KE-8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47800" y="25908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BAGIAN-BAGIAN</a:t>
            </a:r>
            <a:r>
              <a:rPr lang="id-ID" sz="4000" b="1" dirty="0" smtClean="0"/>
              <a:t> </a:t>
            </a:r>
            <a:r>
              <a:rPr lang="en-US" sz="4000" b="1" dirty="0" smtClean="0"/>
              <a:t>DALAM</a:t>
            </a:r>
            <a:r>
              <a:rPr lang="id-ID" sz="4000" b="1" dirty="0" smtClean="0"/>
              <a:t> </a:t>
            </a:r>
            <a:r>
              <a:rPr lang="id-ID" sz="4000" b="1" dirty="0" smtClean="0"/>
              <a:t>PERANGKAT</a:t>
            </a:r>
            <a:r>
              <a:rPr lang="en-US" sz="4000" b="1" dirty="0" smtClean="0"/>
              <a:t> SOUND </a:t>
            </a:r>
            <a:r>
              <a:rPr lang="en-US" sz="4000" b="1" dirty="0" smtClean="0"/>
              <a:t>SISTEM </a:t>
            </a:r>
            <a:endParaRPr lang="en-US" sz="4000" b="1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599459" y="4703618"/>
            <a:ext cx="3962400" cy="5715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DOSEN: SUGIARTO</a:t>
            </a:r>
          </a:p>
        </p:txBody>
      </p:sp>
    </p:spTree>
    <p:extLst>
      <p:ext uri="{BB962C8B-B14F-4D97-AF65-F5344CB8AC3E}">
        <p14:creationId xmlns:p14="http://schemas.microsoft.com/office/powerpoint/2010/main" xmlns="" val="2617602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33400"/>
            <a:ext cx="9144000" cy="740745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305800" cy="59574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AUDIO FOR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TV 2017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71500" y="609600"/>
            <a:ext cx="8077200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d-ID" sz="4000" dirty="0" smtClean="0">
                <a:latin typeface="28 Days Later" panose="020B0603050302020204" pitchFamily="34" charset="0"/>
              </a:rPr>
              <a:t>PERANGKAT PENDUKUNG LAIN</a:t>
            </a:r>
            <a:endParaRPr lang="en-US" sz="4000" dirty="0" smtClean="0">
              <a:latin typeface="28 Days Later" panose="020B06030503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447800"/>
            <a:ext cx="81153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None/>
            </a:pPr>
            <a:r>
              <a:rPr lang="id-ID" sz="2000" b="1" dirty="0" smtClean="0">
                <a:latin typeface="Adobe Heiti Std R" pitchFamily="34" charset="-128"/>
                <a:ea typeface="Adobe Heiti Std R" pitchFamily="34" charset="-128"/>
              </a:rPr>
              <a:t>Crossover</a:t>
            </a:r>
            <a:endParaRPr lang="id-ID" sz="2000" dirty="0" smtClean="0">
              <a:latin typeface="Adobe Heiti Std R" pitchFamily="34" charset="-128"/>
              <a:ea typeface="Adobe Heiti Std R" pitchFamily="34" charset="-128"/>
            </a:endParaRPr>
          </a:p>
          <a:p>
            <a:pPr marL="0" indent="0" fontAlgn="base">
              <a:buNone/>
            </a:pPr>
            <a:r>
              <a:rPr lang="id-ID" sz="2000" dirty="0" smtClean="0">
                <a:latin typeface="Adobe Heiti Std R" pitchFamily="34" charset="-128"/>
                <a:ea typeface="Adobe Heiti Std R" pitchFamily="34" charset="-128"/>
              </a:rPr>
              <a:t>Sistem instalasi sound system pada umumnya dibagi menjadi dua bagian yaitu 3 way dan 2 Way</a:t>
            </a:r>
            <a:r>
              <a:rPr lang="id-ID" sz="2000" dirty="0" smtClean="0">
                <a:latin typeface="Adobe Heiti Std R" pitchFamily="34" charset="-128"/>
                <a:ea typeface="Adobe Heiti Std R" pitchFamily="34" charset="-128"/>
              </a:rPr>
              <a:t>.</a:t>
            </a:r>
          </a:p>
          <a:p>
            <a:pPr marL="0" indent="0" fontAlgn="base">
              <a:buNone/>
            </a:pPr>
            <a:endParaRPr lang="id-ID" sz="2000" dirty="0" smtClean="0">
              <a:latin typeface="Adobe Heiti Std R" pitchFamily="34" charset="-128"/>
              <a:ea typeface="Adobe Heiti Std R" pitchFamily="34" charset="-128"/>
            </a:endParaRPr>
          </a:p>
          <a:p>
            <a:pPr marL="0" indent="0" fontAlgn="base">
              <a:buNone/>
            </a:pPr>
            <a:r>
              <a:rPr lang="id-ID" sz="2000" b="1" dirty="0" smtClean="0">
                <a:latin typeface="Adobe Heiti Std R" pitchFamily="34" charset="-128"/>
                <a:ea typeface="Adobe Heiti Std R" pitchFamily="34" charset="-128"/>
              </a:rPr>
              <a:t>Sistem </a:t>
            </a:r>
            <a:r>
              <a:rPr lang="id-ID" sz="2000" b="1" dirty="0" smtClean="0">
                <a:latin typeface="Adobe Heiti Std R" pitchFamily="34" charset="-128"/>
                <a:ea typeface="Adobe Heiti Std R" pitchFamily="34" charset="-128"/>
              </a:rPr>
              <a:t> pemasangan 2 Way</a:t>
            </a:r>
            <a:endParaRPr lang="id-ID" sz="2000" dirty="0" smtClean="0">
              <a:latin typeface="Adobe Heiti Std R" pitchFamily="34" charset="-128"/>
              <a:ea typeface="Adobe Heiti Std R" pitchFamily="34" charset="-128"/>
            </a:endParaRPr>
          </a:p>
          <a:p>
            <a:pPr marL="177800" indent="0" fontAlgn="base">
              <a:buNone/>
            </a:pPr>
            <a:r>
              <a:rPr lang="id-ID" sz="2000" dirty="0" smtClean="0">
                <a:latin typeface="Adobe Heiti Std R" pitchFamily="34" charset="-128"/>
                <a:ea typeface="Adobe Heiti Std R" pitchFamily="34" charset="-128"/>
              </a:rPr>
              <a:t>2 </a:t>
            </a:r>
            <a:r>
              <a:rPr lang="id-ID" sz="2000" dirty="0" smtClean="0">
                <a:latin typeface="Adobe Heiti Std R" pitchFamily="34" charset="-128"/>
                <a:ea typeface="Adobe Heiti Std R" pitchFamily="34" charset="-128"/>
              </a:rPr>
              <a:t>Way adalah pada output pembuangan pada speker </a:t>
            </a:r>
            <a:r>
              <a:rPr lang="id-ID" sz="2000" dirty="0" smtClean="0">
                <a:latin typeface="Adobe Heiti Std R" pitchFamily="34" charset="-128"/>
                <a:ea typeface="Adobe Heiti Std R" pitchFamily="34" charset="-128"/>
              </a:rPr>
              <a:t>dibagi </a:t>
            </a:r>
            <a:r>
              <a:rPr lang="id-ID" sz="2000" dirty="0" smtClean="0">
                <a:latin typeface="Adobe Heiti Std R" pitchFamily="34" charset="-128"/>
                <a:ea typeface="Adobe Heiti Std R" pitchFamily="34" charset="-128"/>
              </a:rPr>
              <a:t>menjadi dua bagian yaitu Low middle dan high middle. </a:t>
            </a:r>
            <a:endParaRPr lang="id-ID" sz="2000" dirty="0" smtClean="0">
              <a:latin typeface="Adobe Heiti Std R" pitchFamily="34" charset="-128"/>
              <a:ea typeface="Adobe Heiti Std R" pitchFamily="34" charset="-128"/>
            </a:endParaRPr>
          </a:p>
          <a:p>
            <a:pPr marL="177800" indent="0" fontAlgn="base">
              <a:buNone/>
            </a:pPr>
            <a:r>
              <a:rPr lang="id-ID" sz="2000" dirty="0" smtClean="0">
                <a:latin typeface="Adobe Heiti Std R" pitchFamily="34" charset="-128"/>
                <a:ea typeface="Adobe Heiti Std R" pitchFamily="34" charset="-128"/>
              </a:rPr>
              <a:t>Speaker low </a:t>
            </a:r>
            <a:r>
              <a:rPr lang="id-ID" sz="2000" dirty="0" smtClean="0">
                <a:latin typeface="Adobe Heiti Std R" pitchFamily="34" charset="-128"/>
                <a:ea typeface="Adobe Heiti Std R" pitchFamily="34" charset="-128"/>
              </a:rPr>
              <a:t> middle  hanya mengeluarkan bass dan </a:t>
            </a:r>
            <a:r>
              <a:rPr lang="id-ID" sz="2000" dirty="0" smtClean="0">
                <a:latin typeface="Adobe Heiti Std R" pitchFamily="34" charset="-128"/>
                <a:ea typeface="Adobe Heiti Std R" pitchFamily="34" charset="-128"/>
              </a:rPr>
              <a:t>middle</a:t>
            </a:r>
            <a:r>
              <a:rPr lang="id-ID" sz="2000" dirty="0" smtClean="0">
                <a:latin typeface="Adobe Heiti Std R" pitchFamily="34" charset="-128"/>
                <a:ea typeface="Adobe Heiti Std R" pitchFamily="34" charset="-128"/>
              </a:rPr>
              <a:t> dan </a:t>
            </a:r>
            <a:r>
              <a:rPr lang="id-ID" sz="2000" dirty="0" smtClean="0">
                <a:latin typeface="Adobe Heiti Std R" pitchFamily="34" charset="-128"/>
                <a:ea typeface="Adobe Heiti Std R" pitchFamily="34" charset="-128"/>
              </a:rPr>
              <a:t>speaker </a:t>
            </a:r>
            <a:r>
              <a:rPr lang="id-ID" sz="2000" dirty="0" smtClean="0">
                <a:latin typeface="Adobe Heiti Std R" pitchFamily="34" charset="-128"/>
                <a:ea typeface="Adobe Heiti Std R" pitchFamily="34" charset="-128"/>
              </a:rPr>
              <a:t>high middle hanya mengeluarkan suara treble dan middle. </a:t>
            </a:r>
            <a:endParaRPr lang="id-ID" sz="2000" dirty="0" smtClean="0">
              <a:latin typeface="Adobe Heiti Std R" pitchFamily="34" charset="-128"/>
              <a:ea typeface="Adobe Heiti Std R" pitchFamily="34" charset="-128"/>
            </a:endParaRPr>
          </a:p>
          <a:p>
            <a:pPr marL="177800" indent="0" fontAlgn="base">
              <a:buNone/>
            </a:pPr>
            <a:r>
              <a:rPr lang="id-ID" sz="2000" dirty="0" smtClean="0">
                <a:latin typeface="Adobe Heiti Std R" pitchFamily="34" charset="-128"/>
                <a:ea typeface="Adobe Heiti Std R" pitchFamily="34" charset="-128"/>
              </a:rPr>
              <a:t>Sistem 2way dibutuhkan </a:t>
            </a:r>
            <a:r>
              <a:rPr lang="id-ID" sz="2000" dirty="0" smtClean="0">
                <a:latin typeface="Adobe Heiti Std R" pitchFamily="34" charset="-128"/>
                <a:ea typeface="Adobe Heiti Std R" pitchFamily="34" charset="-128"/>
              </a:rPr>
              <a:t>speaker 18 </a:t>
            </a:r>
            <a:r>
              <a:rPr lang="id-ID" sz="2000" dirty="0" smtClean="0">
                <a:latin typeface="Adobe Heiti Std R" pitchFamily="34" charset="-128"/>
                <a:ea typeface="Adobe Heiti Std R" pitchFamily="34" charset="-128"/>
              </a:rPr>
              <a:t>inch </a:t>
            </a:r>
            <a:r>
              <a:rPr lang="id-ID" sz="2000" dirty="0" smtClean="0">
                <a:latin typeface="Adobe Heiti Std R" pitchFamily="34" charset="-128"/>
                <a:ea typeface="Adobe Heiti Std R" pitchFamily="34" charset="-128"/>
              </a:rPr>
              <a:t>dan speaker 15 </a:t>
            </a:r>
            <a:r>
              <a:rPr lang="id-ID" sz="2000" dirty="0" smtClean="0">
                <a:latin typeface="Adobe Heiti Std R" pitchFamily="34" charset="-128"/>
                <a:ea typeface="Adobe Heiti Std R" pitchFamily="34" charset="-128"/>
              </a:rPr>
              <a:t>inch </a:t>
            </a:r>
            <a:r>
              <a:rPr lang="id-ID" sz="2000" dirty="0" smtClean="0">
                <a:latin typeface="Adobe Heiti Std R" pitchFamily="34" charset="-128"/>
                <a:ea typeface="Adobe Heiti Std R" pitchFamily="34" charset="-128"/>
              </a:rPr>
              <a:t>bersama </a:t>
            </a:r>
            <a:r>
              <a:rPr lang="id-ID" sz="2000" dirty="0" smtClean="0">
                <a:latin typeface="Adobe Heiti Std R" pitchFamily="34" charset="-128"/>
                <a:ea typeface="Adobe Heiti Std R" pitchFamily="34" charset="-128"/>
              </a:rPr>
              <a:t>twitternya. </a:t>
            </a:r>
          </a:p>
          <a:p>
            <a:pPr marL="177800" indent="0" fontAlgn="base">
              <a:buNone/>
            </a:pPr>
            <a:r>
              <a:rPr lang="id-ID" sz="2000" dirty="0" smtClean="0">
                <a:latin typeface="Adobe Heiti Std R" pitchFamily="34" charset="-128"/>
                <a:ea typeface="Adobe Heiti Std R" pitchFamily="34" charset="-128"/>
              </a:rPr>
              <a:t>sistem </a:t>
            </a:r>
            <a:r>
              <a:rPr lang="id-ID" sz="2000" dirty="0" smtClean="0">
                <a:latin typeface="Adobe Heiti Std R" pitchFamily="34" charset="-128"/>
                <a:ea typeface="Adobe Heiti Std R" pitchFamily="34" charset="-128"/>
              </a:rPr>
              <a:t>ini </a:t>
            </a:r>
            <a:r>
              <a:rPr lang="id-ID" sz="2000" dirty="0" smtClean="0">
                <a:latin typeface="Adobe Heiti Std R" pitchFamily="34" charset="-128"/>
                <a:ea typeface="Adobe Heiti Std R" pitchFamily="34" charset="-128"/>
              </a:rPr>
              <a:t>masih kurang </a:t>
            </a:r>
            <a:r>
              <a:rPr lang="id-ID" sz="2000" dirty="0" smtClean="0">
                <a:latin typeface="Adobe Heiti Std R" pitchFamily="34" charset="-128"/>
                <a:ea typeface="Adobe Heiti Std R" pitchFamily="34" charset="-128"/>
              </a:rPr>
              <a:t>akurat karena </a:t>
            </a:r>
            <a:r>
              <a:rPr lang="id-ID" sz="2000" dirty="0" smtClean="0">
                <a:latin typeface="Adobe Heiti Std R" pitchFamily="34" charset="-128"/>
                <a:ea typeface="Adobe Heiti Std R" pitchFamily="34" charset="-128"/>
              </a:rPr>
              <a:t>speaker </a:t>
            </a:r>
            <a:r>
              <a:rPr lang="id-ID" sz="2000" dirty="0" smtClean="0">
                <a:latin typeface="Adobe Heiti Std R" pitchFamily="34" charset="-128"/>
                <a:ea typeface="Adobe Heiti Std R" pitchFamily="34" charset="-128"/>
              </a:rPr>
              <a:t>masih bercampur-aduk</a:t>
            </a:r>
            <a:r>
              <a:rPr lang="id-ID" sz="2000" dirty="0" smtClean="0">
                <a:latin typeface="Adobe Heiti Std R" pitchFamily="34" charset="-128"/>
                <a:ea typeface="Adobe Heiti Std R" pitchFamily="34" charset="-128"/>
              </a:rPr>
              <a:t>.</a:t>
            </a:r>
            <a:r>
              <a:rPr lang="id-ID" sz="2000" dirty="0" smtClean="0">
                <a:latin typeface="Adobe Heiti Std R" pitchFamily="34" charset="-128"/>
                <a:ea typeface="Adobe Heiti Std R" pitchFamily="34" charset="-128"/>
              </a:rPr>
              <a:t/>
            </a:r>
            <a:br>
              <a:rPr lang="id-ID" sz="2000" dirty="0" smtClean="0">
                <a:latin typeface="Adobe Heiti Std R" pitchFamily="34" charset="-128"/>
                <a:ea typeface="Adobe Heiti Std R" pitchFamily="34" charset="-128"/>
              </a:rPr>
            </a:br>
            <a:endParaRPr lang="id-ID" sz="2000" dirty="0"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6125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33400"/>
            <a:ext cx="9144000" cy="740745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305800" cy="59574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AUDIO FOR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TV 2017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71500" y="609600"/>
            <a:ext cx="8077200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d-ID" sz="4000" dirty="0" smtClean="0">
                <a:latin typeface="28 Days Later" panose="020B0603050302020204" pitchFamily="34" charset="0"/>
              </a:rPr>
              <a:t>PERANGKAT PENDUKUNG LAIN</a:t>
            </a:r>
            <a:endParaRPr lang="en-US" sz="4000" dirty="0" smtClean="0">
              <a:latin typeface="28 Days Later" panose="020B06030503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447800"/>
            <a:ext cx="81153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None/>
            </a:pPr>
            <a:r>
              <a:rPr lang="id-ID" sz="2000" b="1" dirty="0" smtClean="0">
                <a:latin typeface="Adobe Heiti Std R" pitchFamily="34" charset="-128"/>
                <a:ea typeface="Adobe Heiti Std R" pitchFamily="34" charset="-128"/>
              </a:rPr>
              <a:t>Crossover</a:t>
            </a:r>
            <a:endParaRPr lang="id-ID" sz="2000" dirty="0" smtClean="0">
              <a:latin typeface="Adobe Heiti Std R" pitchFamily="34" charset="-128"/>
              <a:ea typeface="Adobe Heiti Std R" pitchFamily="34" charset="-128"/>
            </a:endParaRPr>
          </a:p>
          <a:p>
            <a:pPr marL="0" indent="0" fontAlgn="base">
              <a:buNone/>
            </a:pPr>
            <a:r>
              <a:rPr lang="id-ID" sz="2000" dirty="0" smtClean="0">
                <a:latin typeface="Adobe Heiti Std R" pitchFamily="34" charset="-128"/>
                <a:ea typeface="Adobe Heiti Std R" pitchFamily="34" charset="-128"/>
              </a:rPr>
              <a:t>Sistem instalasi sound system pada umumnya dibagi menjadi dua bagian yaitu 3 way dan 2 Way.</a:t>
            </a:r>
          </a:p>
          <a:p>
            <a:pPr marL="0" indent="0" fontAlgn="base">
              <a:buNone/>
            </a:pPr>
            <a:endParaRPr lang="id-ID" sz="2000" dirty="0" smtClean="0">
              <a:latin typeface="Adobe Heiti Std R" pitchFamily="34" charset="-128"/>
              <a:ea typeface="Adobe Heiti Std R" pitchFamily="34" charset="-128"/>
            </a:endParaRPr>
          </a:p>
          <a:p>
            <a:pPr marL="0" indent="0" fontAlgn="base">
              <a:buNone/>
            </a:pPr>
            <a:r>
              <a:rPr lang="id-ID" sz="2000" b="1" dirty="0" smtClean="0">
                <a:latin typeface="Adobe Heiti Std R" pitchFamily="34" charset="-128"/>
                <a:ea typeface="Adobe Heiti Std R" pitchFamily="34" charset="-128"/>
              </a:rPr>
              <a:t>Sistem </a:t>
            </a:r>
            <a:r>
              <a:rPr lang="id-ID" sz="2000" b="1" dirty="0" smtClean="0">
                <a:latin typeface="Adobe Heiti Std R" pitchFamily="34" charset="-128"/>
                <a:ea typeface="Adobe Heiti Std R" pitchFamily="34" charset="-128"/>
              </a:rPr>
              <a:t>pemasangan 3 way</a:t>
            </a:r>
            <a:endParaRPr lang="id-ID" sz="2000" dirty="0" smtClean="0">
              <a:latin typeface="Adobe Heiti Std R" pitchFamily="34" charset="-128"/>
              <a:ea typeface="Adobe Heiti Std R" pitchFamily="34" charset="-128"/>
            </a:endParaRPr>
          </a:p>
          <a:p>
            <a:pPr marL="177800" indent="0" fontAlgn="base">
              <a:buNone/>
            </a:pPr>
            <a:r>
              <a:rPr lang="id-ID" sz="2000" dirty="0" smtClean="0">
                <a:latin typeface="Adobe Heiti Std R" pitchFamily="34" charset="-128"/>
                <a:ea typeface="Adobe Heiti Std R" pitchFamily="34" charset="-128"/>
              </a:rPr>
              <a:t>3 </a:t>
            </a:r>
            <a:r>
              <a:rPr lang="id-ID" sz="2000" dirty="0" smtClean="0">
                <a:latin typeface="Adobe Heiti Std R" pitchFamily="34" charset="-128"/>
                <a:ea typeface="Adobe Heiti Std R" pitchFamily="34" charset="-128"/>
              </a:rPr>
              <a:t>way adalah bagian output dibagi menjadi 3 bagian yaitu low, middle, dan </a:t>
            </a:r>
            <a:r>
              <a:rPr lang="id-ID" sz="2000" dirty="0" smtClean="0">
                <a:latin typeface="Adobe Heiti Std R" pitchFamily="34" charset="-128"/>
                <a:ea typeface="Adobe Heiti Std R" pitchFamily="34" charset="-128"/>
              </a:rPr>
              <a:t>high.</a:t>
            </a:r>
          </a:p>
          <a:p>
            <a:pPr marL="177800" indent="0" fontAlgn="base">
              <a:buNone/>
            </a:pPr>
            <a:r>
              <a:rPr lang="id-ID" sz="2000" dirty="0" smtClean="0">
                <a:latin typeface="Adobe Heiti Std R" pitchFamily="34" charset="-128"/>
                <a:ea typeface="Adobe Heiti Std R" pitchFamily="34" charset="-128"/>
              </a:rPr>
              <a:t>Pada sistem ini</a:t>
            </a:r>
            <a:r>
              <a:rPr lang="id-ID" sz="2000" dirty="0" smtClean="0">
                <a:latin typeface="Adobe Heiti Std R" pitchFamily="34" charset="-128"/>
                <a:ea typeface="Adobe Heiti Std R" pitchFamily="34" charset="-128"/>
              </a:rPr>
              <a:t> pembagian </a:t>
            </a:r>
            <a:r>
              <a:rPr lang="id-ID" sz="2000" dirty="0" smtClean="0">
                <a:latin typeface="Adobe Heiti Std R" pitchFamily="34" charset="-128"/>
                <a:ea typeface="Adobe Heiti Std R" pitchFamily="34" charset="-128"/>
              </a:rPr>
              <a:t>suara yang dihasilkan lebih </a:t>
            </a:r>
            <a:r>
              <a:rPr lang="id-ID" sz="2000" dirty="0" smtClean="0">
                <a:latin typeface="Adobe Heiti Std R" pitchFamily="34" charset="-128"/>
                <a:ea typeface="Adobe Heiti Std R" pitchFamily="34" charset="-128"/>
              </a:rPr>
              <a:t>akurat karena setiap bagian memiliki tugas tersendiri di mana low hanya mengeluarkan bass subwofer yang ditugaskan kepada Speaker 18 inci, middle hanya mengeluarkan  middle yang ditugaskan kepada speker 15 inch, </a:t>
            </a:r>
            <a:r>
              <a:rPr lang="id-ID" sz="2000" dirty="0" smtClean="0">
                <a:latin typeface="Adobe Heiti Std R" pitchFamily="34" charset="-128"/>
                <a:ea typeface="Adobe Heiti Std R" pitchFamily="34" charset="-128"/>
              </a:rPr>
              <a:t>dan </a:t>
            </a:r>
            <a:r>
              <a:rPr lang="id-ID" sz="2000" dirty="0" smtClean="0">
                <a:latin typeface="Adobe Heiti Std R" pitchFamily="34" charset="-128"/>
                <a:ea typeface="Adobe Heiti Std R" pitchFamily="34" charset="-128"/>
              </a:rPr>
              <a:t>high hanya mengeluarkan treble yang di tugaskan kepada speaker 12 inch bersama </a:t>
            </a:r>
            <a:r>
              <a:rPr lang="id-ID" sz="2000" dirty="0" smtClean="0">
                <a:latin typeface="Adobe Heiti Std R" pitchFamily="34" charset="-128"/>
                <a:ea typeface="Adobe Heiti Std R" pitchFamily="34" charset="-128"/>
              </a:rPr>
              <a:t>twitternya</a:t>
            </a:r>
            <a:r>
              <a:rPr lang="id-ID" sz="2000" dirty="0" smtClean="0">
                <a:latin typeface="Adobe Heiti Std R" pitchFamily="34" charset="-128"/>
                <a:ea typeface="Adobe Heiti Std R" pitchFamily="34" charset="-128"/>
              </a:rPr>
              <a:t>. </a:t>
            </a:r>
          </a:p>
          <a:p>
            <a:pPr marL="0" indent="0">
              <a:buNone/>
            </a:pPr>
            <a:r>
              <a:rPr lang="id-ID" sz="2000" dirty="0" smtClean="0">
                <a:latin typeface="Adobe Heiti Std R" pitchFamily="34" charset="-128"/>
                <a:ea typeface="Adobe Heiti Std R" pitchFamily="34" charset="-128"/>
              </a:rPr>
              <a:t/>
            </a:r>
            <a:br>
              <a:rPr lang="id-ID" sz="2000" dirty="0" smtClean="0">
                <a:latin typeface="Adobe Heiti Std R" pitchFamily="34" charset="-128"/>
                <a:ea typeface="Adobe Heiti Std R" pitchFamily="34" charset="-128"/>
              </a:rPr>
            </a:br>
            <a:endParaRPr lang="id-ID" sz="2000" dirty="0"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6125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305800" cy="59574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AUDIO FOR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TV 2017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71500" y="609600"/>
            <a:ext cx="8077200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latin typeface="28 Days Later" panose="020B0603050302020204" pitchFamily="34" charset="0"/>
              </a:rPr>
              <a:t>FASE 1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5300" y="1981200"/>
            <a:ext cx="8229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Menguasai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s-ES" dirty="0" err="1"/>
              <a:t>perangkat</a:t>
            </a:r>
            <a:r>
              <a:rPr lang="es-ES" dirty="0"/>
              <a:t> </a:t>
            </a:r>
            <a:r>
              <a:rPr lang="es-ES" dirty="0" err="1"/>
              <a:t>kerja</a:t>
            </a:r>
            <a:r>
              <a:rPr lang="es-ES" dirty="0"/>
              <a:t> </a:t>
            </a:r>
            <a:r>
              <a:rPr lang="es-ES" dirty="0" err="1"/>
              <a:t>sound</a:t>
            </a:r>
            <a:r>
              <a:rPr lang="es-ES" dirty="0"/>
              <a:t> sistem </a:t>
            </a:r>
            <a:r>
              <a:rPr lang="es-ES" dirty="0" err="1"/>
              <a:t>dengan</a:t>
            </a:r>
            <a:r>
              <a:rPr lang="es-ES" dirty="0"/>
              <a:t> </a:t>
            </a:r>
            <a:r>
              <a:rPr lang="es-ES" dirty="0" err="1"/>
              <a:t>baik</a:t>
            </a:r>
            <a:r>
              <a:rPr lang="es-ES" dirty="0"/>
              <a:t> dan </a:t>
            </a:r>
            <a:r>
              <a:rPr lang="es-ES" dirty="0" err="1"/>
              <a:t>benar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589931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608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305800" cy="59574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AUDIO FOR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TV 2017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71500" y="609600"/>
            <a:ext cx="8077200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latin typeface="28 Days Later" panose="020B0603050302020204" pitchFamily="34" charset="0"/>
              </a:rPr>
              <a:t>FASE 1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1524000"/>
            <a:ext cx="83439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id-ID" sz="2400" b="1" dirty="0" smtClean="0">
                <a:latin typeface="Adobe Heiti Std R" pitchFamily="34" charset="-128"/>
                <a:ea typeface="Adobe Heiti Std R" pitchFamily="34" charset="-128"/>
              </a:rPr>
              <a:t>Sound system adalah</a:t>
            </a:r>
            <a:r>
              <a:rPr lang="id-ID" sz="2400" dirty="0" smtClean="0">
                <a:latin typeface="Adobe Heiti Std R" pitchFamily="34" charset="-128"/>
                <a:ea typeface="Adobe Heiti Std R" pitchFamily="34" charset="-128"/>
              </a:rPr>
              <a:t> sistim kerja peralatan elektronik dalam memproses suara yang terdengar kembali ke telinga dengan </a:t>
            </a:r>
            <a:r>
              <a:rPr lang="id-ID" sz="2400" dirty="0" smtClean="0">
                <a:latin typeface="Adobe Heiti Std R" pitchFamily="34" charset="-128"/>
                <a:ea typeface="Adobe Heiti Std R" pitchFamily="34" charset="-128"/>
              </a:rPr>
              <a:t>menambahkan penguatan suara.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id-ID" sz="2400" dirty="0" smtClean="0">
                <a:latin typeface="Adobe Heiti Std R" pitchFamily="34" charset="-128"/>
                <a:ea typeface="Adobe Heiti Std R" pitchFamily="34" charset="-128"/>
              </a:rPr>
              <a:t>Prinsip </a:t>
            </a:r>
            <a:r>
              <a:rPr lang="id-ID" sz="2400" dirty="0" smtClean="0">
                <a:latin typeface="Adobe Heiti Std R" pitchFamily="34" charset="-128"/>
                <a:ea typeface="Adobe Heiti Std R" pitchFamily="34" charset="-128"/>
              </a:rPr>
              <a:t>kerjanya terdiri dari beberapa pemprosesan sinyal audio yang terdiri dari beberapa lingkup bagian </a:t>
            </a:r>
            <a:r>
              <a:rPr lang="id-ID" sz="2400" dirty="0" smtClean="0">
                <a:latin typeface="Adobe Heiti Std R" pitchFamily="34" charset="-128"/>
                <a:ea typeface="Adobe Heiti Std R" pitchFamily="34" charset="-128"/>
              </a:rPr>
              <a:t>berupa:</a:t>
            </a:r>
          </a:p>
          <a:p>
            <a:pPr indent="-171450">
              <a:spcBef>
                <a:spcPts val="0"/>
              </a:spcBef>
            </a:pPr>
            <a:r>
              <a:rPr lang="id-ID" sz="2400" dirty="0" smtClean="0">
                <a:latin typeface="Adobe Heiti Std R" pitchFamily="34" charset="-128"/>
                <a:ea typeface="Adobe Heiti Std R" pitchFamily="34" charset="-128"/>
              </a:rPr>
              <a:t>input sumber  suara.</a:t>
            </a:r>
            <a:endParaRPr lang="id-ID" sz="2400" dirty="0" smtClean="0">
              <a:latin typeface="Adobe Heiti Std R" pitchFamily="34" charset="-128"/>
              <a:ea typeface="Adobe Heiti Std R" pitchFamily="34" charset="-128"/>
            </a:endParaRPr>
          </a:p>
          <a:p>
            <a:pPr indent="-171450">
              <a:spcBef>
                <a:spcPts val="0"/>
              </a:spcBef>
            </a:pPr>
            <a:r>
              <a:rPr lang="id-ID" sz="2400" dirty="0" smtClean="0">
                <a:latin typeface="Adobe Heiti Std R" pitchFamily="34" charset="-128"/>
                <a:ea typeface="Adobe Heiti Std R" pitchFamily="34" charset="-128"/>
              </a:rPr>
              <a:t>bagian mixing</a:t>
            </a:r>
          </a:p>
          <a:p>
            <a:pPr indent="-171450">
              <a:spcBef>
                <a:spcPts val="0"/>
              </a:spcBef>
            </a:pPr>
            <a:r>
              <a:rPr lang="id-ID" sz="2400" dirty="0" smtClean="0">
                <a:latin typeface="Adobe Heiti Std R" pitchFamily="34" charset="-128"/>
                <a:ea typeface="Adobe Heiti Std R" pitchFamily="34" charset="-128"/>
              </a:rPr>
              <a:t>bagian </a:t>
            </a:r>
            <a:r>
              <a:rPr lang="id-ID" sz="2400" dirty="0" smtClean="0">
                <a:latin typeface="Adobe Heiti Std R" pitchFamily="34" charset="-128"/>
                <a:ea typeface="Adobe Heiti Std R" pitchFamily="34" charset="-128"/>
              </a:rPr>
              <a:t>equalizing frekuensi</a:t>
            </a:r>
          </a:p>
          <a:p>
            <a:pPr indent="-171450">
              <a:spcBef>
                <a:spcPts val="0"/>
              </a:spcBef>
            </a:pPr>
            <a:r>
              <a:rPr lang="id-ID" sz="2400" dirty="0" smtClean="0">
                <a:latin typeface="Adobe Heiti Std R" pitchFamily="34" charset="-128"/>
                <a:ea typeface="Adobe Heiti Std R" pitchFamily="34" charset="-128"/>
              </a:rPr>
              <a:t>bagian penguatan (amplifying</a:t>
            </a:r>
            <a:r>
              <a:rPr lang="id-ID" sz="2400" dirty="0" smtClean="0">
                <a:latin typeface="Adobe Heiti Std R" pitchFamily="34" charset="-128"/>
                <a:ea typeface="Adobe Heiti Std R" pitchFamily="34" charset="-128"/>
              </a:rPr>
              <a:t>), dan</a:t>
            </a:r>
            <a:endParaRPr lang="id-ID" sz="2400" dirty="0" smtClean="0">
              <a:latin typeface="Adobe Heiti Std R" pitchFamily="34" charset="-128"/>
              <a:ea typeface="Adobe Heiti Std R" pitchFamily="34" charset="-128"/>
            </a:endParaRPr>
          </a:p>
          <a:p>
            <a:pPr indent="-171450">
              <a:spcBef>
                <a:spcPts val="0"/>
              </a:spcBef>
              <a:spcAft>
                <a:spcPts val="1200"/>
              </a:spcAft>
            </a:pPr>
            <a:r>
              <a:rPr lang="id-ID" sz="2400" dirty="0" smtClean="0">
                <a:latin typeface="Adobe Heiti Std R" pitchFamily="34" charset="-128"/>
                <a:ea typeface="Adobe Heiti Std R" pitchFamily="34" charset="-128"/>
              </a:rPr>
              <a:t>bagian </a:t>
            </a:r>
            <a:r>
              <a:rPr lang="id-ID" sz="2400" dirty="0" smtClean="0">
                <a:latin typeface="Adobe Heiti Std R" pitchFamily="34" charset="-128"/>
                <a:ea typeface="Adobe Heiti Std R" pitchFamily="34" charset="-128"/>
              </a:rPr>
              <a:t>akhir Transducer berupa Loudspeaker</a:t>
            </a:r>
            <a:r>
              <a:rPr lang="id-ID" sz="2400" dirty="0" smtClean="0">
                <a:latin typeface="Adobe Heiti Std R" pitchFamily="34" charset="-128"/>
                <a:ea typeface="Adobe Heiti Std R" pitchFamily="34" charset="-128"/>
              </a:rPr>
              <a:t>.</a:t>
            </a:r>
            <a:endParaRPr lang="id-ID" sz="2400" dirty="0" smtClean="0"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4861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33400"/>
            <a:ext cx="9144000" cy="7407457"/>
          </a:xfrm>
          <a:prstGeom prst="rect">
            <a:avLst/>
          </a:prstGeom>
        </p:spPr>
      </p:pic>
      <p:pic>
        <p:nvPicPr>
          <p:cNvPr id="12" name="Picture 6" descr="Gambar terkai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2800" y="45720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asil gambar untuk kompute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39026"/>
            <a:ext cx="2362200" cy="201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305800" cy="59574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AUDIO FOR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TV 2017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71500" y="609600"/>
            <a:ext cx="8077200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d-ID" sz="4800" b="1" dirty="0" smtClean="0">
                <a:latin typeface="28 Days Later" panose="020B0603050302020204" pitchFamily="34" charset="0"/>
              </a:rPr>
              <a:t>INPUT SUARA</a:t>
            </a:r>
            <a:endParaRPr lang="en-US" sz="4800" b="1" dirty="0" smtClean="0">
              <a:latin typeface="28 Days Later" panose="020B06030503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600200"/>
            <a:ext cx="81153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dirty="0" smtClean="0"/>
              <a:t>Input </a:t>
            </a:r>
            <a:r>
              <a:rPr lang="id-ID" dirty="0" smtClean="0"/>
              <a:t>suara </a:t>
            </a:r>
            <a:r>
              <a:rPr lang="id-ID" dirty="0" smtClean="0"/>
              <a:t>bisa </a:t>
            </a:r>
            <a:r>
              <a:rPr lang="id-ID" dirty="0" smtClean="0"/>
              <a:t>berasal dari beberapa </a:t>
            </a:r>
            <a:r>
              <a:rPr lang="id-ID" dirty="0" smtClean="0"/>
              <a:t>sumber suara: </a:t>
            </a:r>
            <a:r>
              <a:rPr lang="id-ID" dirty="0" smtClean="0"/>
              <a:t>seperti </a:t>
            </a:r>
            <a:r>
              <a:rPr lang="id-ID" dirty="0" smtClean="0"/>
              <a:t>microphone</a:t>
            </a:r>
            <a:r>
              <a:rPr lang="id-ID" dirty="0" smtClean="0"/>
              <a:t>, </a:t>
            </a:r>
            <a:r>
              <a:rPr lang="id-ID" dirty="0" smtClean="0"/>
              <a:t>audio </a:t>
            </a:r>
            <a:r>
              <a:rPr lang="id-ID" dirty="0" smtClean="0"/>
              <a:t>player, peralatan </a:t>
            </a:r>
            <a:r>
              <a:rPr lang="id-ID" dirty="0" smtClean="0"/>
              <a:t>musik, dll.</a:t>
            </a:r>
            <a:endParaRPr lang="id-ID" dirty="0" smtClean="0"/>
          </a:p>
        </p:txBody>
      </p:sp>
      <p:pic>
        <p:nvPicPr>
          <p:cNvPr id="10" name="Picture 8" descr="Hasil gambar untuk organ alat musik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56132"/>
            <a:ext cx="2286000" cy="140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asil gambar untuk tape deck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61863"/>
            <a:ext cx="2514600" cy="86753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asil gambar untuk alat musik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480073"/>
            <a:ext cx="4038600" cy="2377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06125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33400"/>
            <a:ext cx="9144000" cy="740745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305800" cy="59574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AUDIO FOR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TV 2017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71500" y="609600"/>
            <a:ext cx="8077200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d-ID" sz="4800" b="1" dirty="0" smtClean="0">
                <a:latin typeface="28 Days Later" panose="020B0603050302020204" pitchFamily="34" charset="0"/>
              </a:rPr>
              <a:t>MIXING</a:t>
            </a:r>
            <a:endParaRPr lang="en-US" sz="4800" b="1" dirty="0" smtClean="0">
              <a:latin typeface="28 Days Later" panose="020B06030503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600200"/>
            <a:ext cx="81153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2800" dirty="0" smtClean="0">
                <a:latin typeface="Adobe Heiti Std R" pitchFamily="34" charset="-128"/>
                <a:ea typeface="Adobe Heiti Std R" pitchFamily="34" charset="-128"/>
              </a:rPr>
              <a:t>Bagian mixing ini </a:t>
            </a:r>
            <a:r>
              <a:rPr lang="id-ID" sz="2800" dirty="0" smtClean="0">
                <a:latin typeface="Adobe Heiti Std R" pitchFamily="34" charset="-128"/>
                <a:ea typeface="Adobe Heiti Std R" pitchFamily="34" charset="-128"/>
              </a:rPr>
              <a:t>berfungsi untuk menerima berbagai macam sumber bunyi dan mengubah warna suara dari sinyal audio yang diterima dari beberapa sinyal input</a:t>
            </a:r>
          </a:p>
          <a:p>
            <a:pPr marL="0" indent="0">
              <a:buNone/>
            </a:pPr>
            <a:endParaRPr lang="id-ID" sz="2800" dirty="0" smtClean="0"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14" name="Picture 4" descr="Gambar terkai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9873" y="4091078"/>
            <a:ext cx="4267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asil gambar untuk analog audio mixe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4038600"/>
            <a:ext cx="3704822" cy="241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asil gambar untuk digital audio mixe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095533"/>
            <a:ext cx="3314700" cy="167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6125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33400"/>
            <a:ext cx="9144000" cy="740745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305800" cy="59574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AUDIO FOR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TV 2017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71500" y="609600"/>
            <a:ext cx="8077200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d-ID" sz="4800" b="1" dirty="0" smtClean="0">
                <a:latin typeface="28 Days Later" panose="020B0603050302020204" pitchFamily="34" charset="0"/>
              </a:rPr>
              <a:t>EQUALIZING</a:t>
            </a:r>
            <a:endParaRPr lang="en-US" sz="4800" b="1" dirty="0" smtClean="0">
              <a:latin typeface="28 Days Later" panose="020B06030503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600200"/>
            <a:ext cx="81153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2800" dirty="0" smtClean="0">
                <a:latin typeface="Adobe Heiti Std R" pitchFamily="34" charset="-128"/>
                <a:ea typeface="Adobe Heiti Std R" pitchFamily="34" charset="-128"/>
              </a:rPr>
              <a:t>Bagian </a:t>
            </a:r>
            <a:r>
              <a:rPr lang="id-ID" sz="2800" dirty="0" smtClean="0">
                <a:latin typeface="Adobe Heiti Std R" pitchFamily="34" charset="-128"/>
                <a:ea typeface="Adobe Heiti Std R" pitchFamily="34" charset="-128"/>
              </a:rPr>
              <a:t>equalizer yang berfungsi sebagai pengataur dari seluruh suara yang nantinya akan di keluarkan oleh pengeras </a:t>
            </a:r>
            <a:r>
              <a:rPr lang="id-ID" sz="2800" dirty="0" smtClean="0">
                <a:latin typeface="Adobe Heiti Std R" pitchFamily="34" charset="-128"/>
                <a:ea typeface="Adobe Heiti Std R" pitchFamily="34" charset="-128"/>
              </a:rPr>
              <a:t>suara.</a:t>
            </a:r>
          </a:p>
          <a:p>
            <a:pPr marL="0" indent="0">
              <a:buNone/>
            </a:pPr>
            <a:r>
              <a:rPr lang="id-ID" sz="2800" dirty="0" smtClean="0">
                <a:latin typeface="Adobe Heiti Std R" pitchFamily="34" charset="-128"/>
                <a:ea typeface="Adobe Heiti Std R" pitchFamily="34" charset="-128"/>
              </a:rPr>
              <a:t>Jadi equalizer </a:t>
            </a:r>
            <a:r>
              <a:rPr lang="id-ID" sz="2800" dirty="0" smtClean="0">
                <a:latin typeface="Adobe Heiti Std R" pitchFamily="34" charset="-128"/>
                <a:ea typeface="Adobe Heiti Std R" pitchFamily="34" charset="-128"/>
              </a:rPr>
              <a:t>ini adalah pengatur keseluruhan sumber suara dari </a:t>
            </a:r>
            <a:r>
              <a:rPr lang="id-ID" sz="2800" dirty="0" smtClean="0">
                <a:latin typeface="Adobe Heiti Std R" pitchFamily="34" charset="-128"/>
                <a:ea typeface="Adobe Heiti Std R" pitchFamily="34" charset="-128"/>
              </a:rPr>
              <a:t>mixer</a:t>
            </a:r>
            <a:r>
              <a:rPr lang="id-ID" sz="2800" dirty="0" smtClean="0">
                <a:latin typeface="Adobe Heiti Std R" pitchFamily="34" charset="-128"/>
                <a:ea typeface="Adobe Heiti Std R" pitchFamily="34" charset="-128"/>
              </a:rPr>
              <a:t>, agar bass lebih mantab, </a:t>
            </a:r>
            <a:r>
              <a:rPr lang="id-ID" sz="2800" dirty="0" smtClean="0">
                <a:latin typeface="Adobe Heiti Std R" pitchFamily="34" charset="-128"/>
                <a:ea typeface="Adobe Heiti Std R" pitchFamily="34" charset="-128"/>
              </a:rPr>
              <a:t>middle </a:t>
            </a:r>
            <a:r>
              <a:rPr lang="id-ID" sz="2800" dirty="0" smtClean="0">
                <a:latin typeface="Adobe Heiti Std R" pitchFamily="34" charset="-128"/>
                <a:ea typeface="Adobe Heiti Std R" pitchFamily="34" charset="-128"/>
              </a:rPr>
              <a:t>terasa, trible nya juga</a:t>
            </a:r>
            <a:r>
              <a:rPr lang="id-ID" sz="2800" dirty="0" smtClean="0">
                <a:latin typeface="Adobe Heiti Std R" pitchFamily="34" charset="-128"/>
                <a:ea typeface="Adobe Heiti Std R" pitchFamily="34" charset="-128"/>
              </a:rPr>
              <a:t>.</a:t>
            </a:r>
            <a:endParaRPr lang="id-ID" sz="2800" dirty="0"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21506" name="Picture 2" descr="Hasil gambar untuk equaliz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105400"/>
            <a:ext cx="4495800" cy="1321766"/>
          </a:xfrm>
          <a:prstGeom prst="rect">
            <a:avLst/>
          </a:prstGeom>
          <a:noFill/>
        </p:spPr>
      </p:pic>
      <p:pic>
        <p:nvPicPr>
          <p:cNvPr id="21508" name="Picture 4" descr="Gambar terkai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05250" y="4905375"/>
            <a:ext cx="5238750" cy="1952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06125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33400"/>
            <a:ext cx="9144000" cy="740745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305800" cy="59574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AUDIO FOR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TV 2017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71500" y="609600"/>
            <a:ext cx="8077200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d-ID" sz="4800" b="1" dirty="0" smtClean="0">
                <a:latin typeface="28 Days Later" panose="020B0603050302020204" pitchFamily="34" charset="0"/>
              </a:rPr>
              <a:t>AMPLIFYING</a:t>
            </a:r>
            <a:endParaRPr lang="en-US" sz="4800" b="1" dirty="0" smtClean="0">
              <a:latin typeface="28 Days Later" panose="020B06030503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600200"/>
            <a:ext cx="81153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2800" dirty="0" smtClean="0">
                <a:latin typeface="Adobe Heiti Std R" pitchFamily="34" charset="-128"/>
                <a:ea typeface="Adobe Heiti Std R" pitchFamily="34" charset="-128"/>
              </a:rPr>
              <a:t>Bagian unit amplification atau penguat berfungsi untuk menguatkan sinyal suara yaitu High End unit yang selanjutnya diteruskan ke Loudspeaker.</a:t>
            </a:r>
            <a:endParaRPr lang="id-ID" sz="2800" dirty="0"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20482" name="Picture 2" descr="Hasil gambar untuk power amplifi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105400"/>
            <a:ext cx="4495800" cy="1525575"/>
          </a:xfrm>
          <a:prstGeom prst="rect">
            <a:avLst/>
          </a:prstGeom>
          <a:noFill/>
        </p:spPr>
      </p:pic>
      <p:pic>
        <p:nvPicPr>
          <p:cNvPr id="20484" name="Picture 4" descr="Gambar terka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567936"/>
            <a:ext cx="4267200" cy="2290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06125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33400"/>
            <a:ext cx="9144000" cy="740745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305800" cy="59574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AUDIO FOR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TV 2017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71500" y="609600"/>
            <a:ext cx="8077200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d-ID" sz="4000" dirty="0" smtClean="0">
                <a:latin typeface="28 Days Later" panose="020B0603050302020204" pitchFamily="34" charset="0"/>
              </a:rPr>
              <a:t>TRANSDUCER</a:t>
            </a:r>
            <a:endParaRPr lang="en-US" sz="4000" dirty="0" smtClean="0">
              <a:latin typeface="28 Days Later" panose="020B06030503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371600"/>
            <a:ext cx="81153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2800" dirty="0" smtClean="0">
                <a:latin typeface="Adobe Heiti Std R" pitchFamily="34" charset="-128"/>
                <a:ea typeface="Adobe Heiti Std R" pitchFamily="34" charset="-128"/>
              </a:rPr>
              <a:t>Transducer/speaker </a:t>
            </a:r>
            <a:r>
              <a:rPr lang="id-ID" sz="2800" dirty="0" smtClean="0">
                <a:latin typeface="Adobe Heiti Std R" pitchFamily="34" charset="-128"/>
                <a:ea typeface="Adobe Heiti Std R" pitchFamily="34" charset="-128"/>
              </a:rPr>
              <a:t>adalah keluaran terakhir dalam sound system, </a:t>
            </a:r>
            <a:r>
              <a:rPr lang="id-ID" sz="2800" dirty="0" smtClean="0">
                <a:latin typeface="Adobe Heiti Std R" pitchFamily="34" charset="-128"/>
                <a:ea typeface="Adobe Heiti Std R" pitchFamily="34" charset="-128"/>
              </a:rPr>
              <a:t>speaker </a:t>
            </a:r>
            <a:r>
              <a:rPr lang="id-ID" sz="2800" dirty="0" smtClean="0">
                <a:latin typeface="Adobe Heiti Std R" pitchFamily="34" charset="-128"/>
                <a:ea typeface="Adobe Heiti Std R" pitchFamily="34" charset="-128"/>
              </a:rPr>
              <a:t>berfungsi membunyikan suara yang telah di proses perangkat perangkat sebelumnya dari awal sampai </a:t>
            </a:r>
            <a:r>
              <a:rPr lang="id-ID" sz="2800" dirty="0" smtClean="0">
                <a:latin typeface="Adobe Heiti Std R" pitchFamily="34" charset="-128"/>
                <a:ea typeface="Adobe Heiti Std R" pitchFamily="34" charset="-128"/>
              </a:rPr>
              <a:t>akhir. </a:t>
            </a:r>
          </a:p>
          <a:p>
            <a:pPr marL="0" indent="0">
              <a:buNone/>
            </a:pPr>
            <a:r>
              <a:rPr lang="id-ID" sz="2800" dirty="0" smtClean="0">
                <a:latin typeface="Adobe Heiti Std R" pitchFamily="34" charset="-128"/>
                <a:ea typeface="Adobe Heiti Std R" pitchFamily="34" charset="-128"/>
              </a:rPr>
              <a:t>Tanpa ada </a:t>
            </a:r>
            <a:r>
              <a:rPr lang="id-ID" sz="2800" dirty="0" smtClean="0">
                <a:latin typeface="Adobe Heiti Std R" pitchFamily="34" charset="-128"/>
                <a:ea typeface="Adobe Heiti Std R" pitchFamily="34" charset="-128"/>
              </a:rPr>
              <a:t>speaker saya yakin perangkat lainnya tidak akan berguna.</a:t>
            </a:r>
          </a:p>
        </p:txBody>
      </p:sp>
      <p:pic>
        <p:nvPicPr>
          <p:cNvPr id="14" name="Picture 4" descr="Hasil gambar untuk speaker panggu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124200" y="4024183"/>
            <a:ext cx="4572000" cy="283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6125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33400"/>
            <a:ext cx="9144000" cy="740745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305800" cy="59574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AUDIO FOR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TV 2017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71500" y="609600"/>
            <a:ext cx="8077200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d-ID" sz="4000" dirty="0" smtClean="0">
                <a:latin typeface="28 Days Later" panose="020B0603050302020204" pitchFamily="34" charset="0"/>
              </a:rPr>
              <a:t>PERANGKAT PENDUKUNG LAIN</a:t>
            </a:r>
            <a:endParaRPr lang="en-US" sz="4000" dirty="0" smtClean="0">
              <a:latin typeface="28 Days Later" panose="020B06030503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600200"/>
            <a:ext cx="81153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None/>
            </a:pPr>
            <a:r>
              <a:rPr lang="id-ID" sz="2400" b="1" dirty="0" smtClean="0">
                <a:latin typeface="Adobe Heiti Std R" pitchFamily="34" charset="-128"/>
                <a:ea typeface="Adobe Heiti Std R" pitchFamily="34" charset="-128"/>
              </a:rPr>
              <a:t>Crossover</a:t>
            </a:r>
            <a:endParaRPr lang="id-ID" sz="2400" dirty="0" smtClean="0">
              <a:latin typeface="Adobe Heiti Std R" pitchFamily="34" charset="-128"/>
              <a:ea typeface="Adobe Heiti Std R" pitchFamily="34" charset="-128"/>
            </a:endParaRPr>
          </a:p>
          <a:p>
            <a:pPr marL="0" indent="19050" fontAlgn="base">
              <a:buNone/>
            </a:pPr>
            <a:r>
              <a:rPr lang="id-ID" sz="2400" dirty="0" smtClean="0">
                <a:latin typeface="Adobe Heiti Std R" pitchFamily="34" charset="-128"/>
                <a:ea typeface="Adobe Heiti Std R" pitchFamily="34" charset="-128"/>
              </a:rPr>
              <a:t>Crossover  </a:t>
            </a:r>
            <a:r>
              <a:rPr lang="id-ID" sz="2400" dirty="0" smtClean="0">
                <a:latin typeface="Adobe Heiti Std R" pitchFamily="34" charset="-128"/>
                <a:ea typeface="Adobe Heiti Std R" pitchFamily="34" charset="-128"/>
              </a:rPr>
              <a:t>menentukan sistem instalasi kita, ada crossover 2way maupun 3way, tapi </a:t>
            </a:r>
            <a:r>
              <a:rPr lang="id-ID" sz="2400" dirty="0" smtClean="0">
                <a:latin typeface="Adobe Heiti Std R" pitchFamily="34" charset="-128"/>
                <a:ea typeface="Adobe Heiti Std R" pitchFamily="34" charset="-128"/>
              </a:rPr>
              <a:t>jika hanya 1way tidak diperlukan crossover.</a:t>
            </a:r>
          </a:p>
          <a:p>
            <a:pPr marL="0" indent="19050" fontAlgn="base">
              <a:buNone/>
            </a:pPr>
            <a:r>
              <a:rPr lang="id-ID" sz="2400" dirty="0" smtClean="0">
                <a:latin typeface="Adobe Heiti Std R" pitchFamily="34" charset="-128"/>
                <a:ea typeface="Adobe Heiti Std R" pitchFamily="34" charset="-128"/>
              </a:rPr>
              <a:t>Crossover berfungsi </a:t>
            </a:r>
            <a:r>
              <a:rPr lang="id-ID" sz="2400" dirty="0" smtClean="0">
                <a:latin typeface="Adobe Heiti Std R" pitchFamily="34" charset="-128"/>
                <a:ea typeface="Adobe Heiti Std R" pitchFamily="34" charset="-128"/>
              </a:rPr>
              <a:t>sebagai pembagi </a:t>
            </a:r>
            <a:r>
              <a:rPr lang="id-ID" sz="2400" dirty="0" smtClean="0">
                <a:latin typeface="Adobe Heiti Std R" pitchFamily="34" charset="-128"/>
                <a:ea typeface="Adobe Heiti Std R" pitchFamily="34" charset="-128"/>
              </a:rPr>
              <a:t>frequensi </a:t>
            </a:r>
            <a:r>
              <a:rPr lang="id-ID" sz="2400" dirty="0" smtClean="0">
                <a:latin typeface="Adobe Heiti Std R" pitchFamily="34" charset="-128"/>
                <a:ea typeface="Adobe Heiti Std R" pitchFamily="34" charset="-128"/>
              </a:rPr>
              <a:t>dari suara yang </a:t>
            </a:r>
            <a:r>
              <a:rPr lang="id-ID" sz="2400" dirty="0" smtClean="0">
                <a:latin typeface="Adobe Heiti Std R" pitchFamily="34" charset="-128"/>
                <a:ea typeface="Adobe Heiti Std R" pitchFamily="34" charset="-128"/>
              </a:rPr>
              <a:t>sudah bercampur, kemudian </a:t>
            </a:r>
            <a:r>
              <a:rPr lang="id-ID" sz="2400" dirty="0" smtClean="0">
                <a:latin typeface="Adobe Heiti Std R" pitchFamily="34" charset="-128"/>
                <a:ea typeface="Adobe Heiti Std R" pitchFamily="34" charset="-128"/>
              </a:rPr>
              <a:t>di bagikan kepada pengeras </a:t>
            </a:r>
            <a:r>
              <a:rPr lang="id-ID" sz="2400" dirty="0" smtClean="0">
                <a:latin typeface="Adobe Heiti Std R" pitchFamily="34" charset="-128"/>
                <a:ea typeface="Adobe Heiti Std R" pitchFamily="34" charset="-128"/>
              </a:rPr>
              <a:t>suara/amplifying.</a:t>
            </a:r>
            <a:endParaRPr lang="id-ID" sz="2400" dirty="0"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18434" name="Picture 2" descr="https://4.bp.blogspot.com/-jKjOgsz9Sgo/VxswiQIqUcI/AAAAAAAAAC4/3tTqsAOiI2wppRe4-tkVkuDgWRHxC7rjwCKgB/s400/URUT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367783"/>
            <a:ext cx="5638800" cy="24902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06125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326</Words>
  <Application>Microsoft Office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AUDIO FOR TV 2017</vt:lpstr>
      <vt:lpstr>AUDIO FOR TV 2017</vt:lpstr>
      <vt:lpstr>AUDIO FOR TV 2017</vt:lpstr>
      <vt:lpstr>AUDIO FOR TV 2017</vt:lpstr>
      <vt:lpstr>AUDIO FOR TV 2017</vt:lpstr>
      <vt:lpstr>AUDIO FOR TV 2017</vt:lpstr>
      <vt:lpstr>AUDIO FOR TV 2017</vt:lpstr>
      <vt:lpstr>AUDIO FOR TV 2017</vt:lpstr>
      <vt:lpstr>AUDIO FOR TV 2017</vt:lpstr>
      <vt:lpstr>AUDIO FOR TV 2017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Lukas</dc:creator>
  <cp:lastModifiedBy>TOSHIBA</cp:lastModifiedBy>
  <cp:revision>14</cp:revision>
  <dcterms:created xsi:type="dcterms:W3CDTF">2017-11-14T02:15:37Z</dcterms:created>
  <dcterms:modified xsi:type="dcterms:W3CDTF">2017-11-20T19:32:23Z</dcterms:modified>
</cp:coreProperties>
</file>