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6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2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5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8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5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0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0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6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8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0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3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0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56559" y="966355"/>
            <a:ext cx="4648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AUDIO FOR TV</a:t>
            </a:r>
          </a:p>
          <a:p>
            <a:r>
              <a:rPr lang="en-US" sz="3200" b="1" dirty="0" smtClean="0"/>
              <a:t>2017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713759" y="5198918"/>
            <a:ext cx="3733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PERTEMUAN KE-9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19200" y="25908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SIMULASI INSTALASI AUDIO SISTEM SEDERHANA</a:t>
            </a:r>
            <a:endParaRPr lang="en-US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599459" y="4703618"/>
            <a:ext cx="3962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DOSEN: SUGIARTO</a:t>
            </a:r>
          </a:p>
        </p:txBody>
      </p:sp>
    </p:spTree>
    <p:extLst>
      <p:ext uri="{BB962C8B-B14F-4D97-AF65-F5344CB8AC3E}">
        <p14:creationId xmlns:p14="http://schemas.microsoft.com/office/powerpoint/2010/main" val="261760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381000"/>
            <a:ext cx="8077200" cy="99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b="1" dirty="0" smtClean="0">
                <a:latin typeface="28 Days Later" panose="020B0603050302020204" pitchFamily="34" charset="0"/>
              </a:rPr>
              <a:t>Instalasi audio sistem</a:t>
            </a:r>
            <a:endParaRPr lang="en-US" sz="4000" b="1" dirty="0" smtClean="0">
              <a:latin typeface="28 Days Later" panose="020B06030503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2192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latin typeface="Adobe Heiti Std R" pitchFamily="34" charset="-128"/>
                <a:ea typeface="Adobe Heiti Std R" pitchFamily="34" charset="-128"/>
              </a:rPr>
              <a:t>Menguasai</a:t>
            </a:r>
            <a:r>
              <a:rPr lang="en-US" sz="24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>
                <a:latin typeface="Adobe Heiti Std R" pitchFamily="34" charset="-128"/>
                <a:ea typeface="Adobe Heiti Std R" pitchFamily="34" charset="-128"/>
              </a:rPr>
              <a:t>teknik</a:t>
            </a:r>
            <a:r>
              <a:rPr lang="en-US" sz="24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>
                <a:latin typeface="Adobe Heiti Std R" pitchFamily="34" charset="-128"/>
                <a:ea typeface="Adobe Heiti Std R" pitchFamily="34" charset="-128"/>
              </a:rPr>
              <a:t>instalasi</a:t>
            </a:r>
            <a:r>
              <a:rPr lang="en-US" sz="2400" dirty="0">
                <a:latin typeface="Adobe Heiti Std R" pitchFamily="34" charset="-128"/>
                <a:ea typeface="Adobe Heiti Std R" pitchFamily="34" charset="-128"/>
              </a:rPr>
              <a:t> audio sistem </a:t>
            </a:r>
            <a:r>
              <a:rPr lang="en-US" sz="2400" dirty="0" err="1">
                <a:latin typeface="Adobe Heiti Std R" pitchFamily="34" charset="-128"/>
                <a:ea typeface="Adobe Heiti Std R" pitchFamily="34" charset="-128"/>
              </a:rPr>
              <a:t>dengan</a:t>
            </a:r>
            <a:r>
              <a:rPr lang="en-US" sz="24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>
                <a:latin typeface="Adobe Heiti Std R" pitchFamily="34" charset="-128"/>
                <a:ea typeface="Adobe Heiti Std R" pitchFamily="34" charset="-128"/>
              </a:rPr>
              <a:t>baik</a:t>
            </a:r>
            <a:r>
              <a:rPr lang="en-US" sz="24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>
                <a:latin typeface="Adobe Heiti Std R" pitchFamily="34" charset="-128"/>
                <a:ea typeface="Adobe Heiti Std R" pitchFamily="34" charset="-128"/>
              </a:rPr>
              <a:t>dan</a:t>
            </a:r>
            <a:r>
              <a:rPr lang="en-US" sz="2400" dirty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US" sz="2400" dirty="0" err="1">
                <a:latin typeface="Adobe Heiti Std R" pitchFamily="34" charset="-128"/>
                <a:ea typeface="Adobe Heiti Std R" pitchFamily="34" charset="-128"/>
              </a:rPr>
              <a:t>benar</a:t>
            </a:r>
            <a:endParaRPr lang="en-US" sz="2400" dirty="0">
              <a:latin typeface="Adobe Heiti Std R" pitchFamily="34" charset="-128"/>
              <a:ea typeface="Adobe Heiti Std R" pitchFamily="34" charset="-128"/>
            </a:endParaRPr>
          </a:p>
        </p:txBody>
      </p:sp>
      <p:pic>
        <p:nvPicPr>
          <p:cNvPr id="4098" name="Picture 2" descr="Gambar terka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17604"/>
            <a:ext cx="6324600" cy="4640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993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609600"/>
            <a:ext cx="8077200" cy="99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b="1" dirty="0" smtClean="0">
                <a:latin typeface="28 Days Later" panose="020B0603050302020204" pitchFamily="34" charset="0"/>
              </a:rPr>
              <a:t>Instalasi audio sistem</a:t>
            </a:r>
            <a:endParaRPr lang="en-US" sz="4000" b="1" dirty="0" smtClean="0">
              <a:latin typeface="28 Days Later" panose="020B06030503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981200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dirty="0" smtClean="0"/>
              <a:t>.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78"/>
          <a:stretch>
            <a:fillRect/>
          </a:stretch>
        </p:blipFill>
        <p:spPr>
          <a:xfrm>
            <a:off x="876300" y="1712425"/>
            <a:ext cx="7467600" cy="488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12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38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AUDIO FOR TV 2017</vt:lpstr>
      <vt:lpstr>AUDIO FOR TV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</dc:creator>
  <cp:lastModifiedBy>Lukas</cp:lastModifiedBy>
  <cp:revision>13</cp:revision>
  <dcterms:created xsi:type="dcterms:W3CDTF">2017-11-14T02:15:37Z</dcterms:created>
  <dcterms:modified xsi:type="dcterms:W3CDTF">2017-11-21T06:40:12Z</dcterms:modified>
</cp:coreProperties>
</file>