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60" r:id="rId5"/>
    <p:sldId id="258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BA268B7-7AD1-4F27-9E9B-90A8D6625D3B}" type="datetimeFigureOut">
              <a:rPr lang="en-US" smtClean="0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7775FD5-25D0-435B-8A97-72F73C39FC8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2E3754C-CAE7-4A3F-BA32-F01D1C2F41C3}" type="datetimeFigureOut">
              <a:rPr lang="en-US" smtClean="0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55AF153-2D5E-41F5-AD43-0EAF05027C8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40EAAA7-8C3D-46D7-9063-E9D486DFDF72}" type="datetimeFigureOut">
              <a:rPr lang="en-US" smtClean="0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55AD105-08AD-4685-A395-6EA976B90AA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97A1BB8-31E8-4447-9316-7C7ED9D3411A}" type="datetimeFigureOut">
              <a:rPr lang="en-US" smtClean="0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ACB51D9-2BA6-481F-8164-C26AEF67F31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47E953E-DA5E-4B69-B02D-F6599682737F}" type="datetimeFigureOut">
              <a:rPr lang="en-US" smtClean="0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AA5066B-DEBB-4636-BA25-813759AE04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2AA64EC-0FD3-4FF6-BE1D-7F6C52D7A32C}" type="datetimeFigureOut">
              <a:rPr lang="en-US" smtClean="0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667A733-ABC4-4112-B665-65F25EB87C8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137B1F6-43A0-49D3-82EB-1877817A9A08}" type="datetimeFigureOut">
              <a:rPr lang="en-US" smtClean="0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E2D8BA8-AA0F-4325-91F1-A752DA17897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09DFDF2-7B7F-4B5F-888F-D5F3604897CE}" type="datetimeFigureOut">
              <a:rPr lang="en-US" smtClean="0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55A57D1-E107-497D-8BFC-5DABD6E85B2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B3CC4BD-C2F6-4960-B4B7-D74C32C2331A}" type="datetimeFigureOut">
              <a:rPr lang="en-US" smtClean="0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6E37D4C-5AF7-40F5-A319-BA852B8B849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B93BFC3E-913A-48F2-A898-62150E93C6F9}" type="datetimeFigureOut">
              <a:rPr lang="en-US" smtClean="0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1E08FFF-8727-4516-94D2-E8ABD5D307A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4072429-AB2E-4E9B-BF4C-F1627EA009C6}" type="datetimeFigureOut">
              <a:rPr lang="en-US" smtClean="0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D000FE9-75F0-4DAC-8076-B414124A11B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DD44974-73EA-46E3-A1D7-D1864E4BDF14}" type="datetimeFigureOut">
              <a:rPr lang="en-US" smtClean="0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C490860-A5B1-4E66-8A96-BE726C60D0D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Kamera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Kamera</a:t>
            </a:r>
            <a:r>
              <a:rPr lang="en-US" dirty="0" smtClean="0"/>
              <a:t> </a:t>
            </a:r>
            <a:r>
              <a:rPr lang="en-US" dirty="0" err="1" smtClean="0"/>
              <a:t>Elektronik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err="1" smtClean="0"/>
              <a:t>Arie</a:t>
            </a:r>
            <a:r>
              <a:rPr lang="en-US" dirty="0" smtClean="0"/>
              <a:t> </a:t>
            </a:r>
            <a:r>
              <a:rPr lang="en-US" dirty="0" err="1" smtClean="0"/>
              <a:t>Nugraha</a:t>
            </a:r>
            <a:r>
              <a:rPr lang="en-US" dirty="0" smtClean="0"/>
              <a:t>, </a:t>
            </a:r>
            <a:r>
              <a:rPr lang="en-US" dirty="0" err="1" smtClean="0"/>
              <a:t>M.Si</a:t>
            </a: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Sebuah alat yang berfungsi untuk merekam video atau gambar.</a:t>
            </a:r>
          </a:p>
          <a:p>
            <a:r>
              <a:rPr lang="en-US" smtClean="0"/>
              <a:t>Menggunakan medium penyimpanan seperti kaset, film, atau memory card</a:t>
            </a:r>
          </a:p>
        </p:txBody>
      </p:sp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3076" name="Picture 3" descr="video camera pro 4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3886200"/>
            <a:ext cx="2643188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4" descr="minidv-tape-200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5400" y="3886200"/>
            <a:ext cx="2540000" cy="200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Seiring dengan perkembangan teknologi, kamera video yang dulunya menggunakan medium penyimpanan berupa film analog, kini dengan teknologi digital medium penyimpanannya bisa menggunakan memory card atau hard disk internal</a:t>
            </a:r>
          </a:p>
        </p:txBody>
      </p:sp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Perkembangan teknologi juga memengaruhi fitur-fitur yang terdapat dalam teknologi kamera video, antara lain hasil gambar yang lebih baik, hingga desainnya yang menjadi lebih sederhana.</a:t>
            </a:r>
          </a:p>
        </p:txBody>
      </p:sp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Enam</a:t>
            </a:r>
            <a:r>
              <a:rPr lang="en-US" dirty="0" smtClean="0"/>
              <a:t> </a:t>
            </a:r>
            <a:r>
              <a:rPr lang="en-US" dirty="0" err="1" smtClean="0"/>
              <a:t>kontrol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kamera</a:t>
            </a:r>
            <a:r>
              <a:rPr lang="en-US" dirty="0" smtClean="0"/>
              <a:t> video: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1. Exposure:</a:t>
            </a:r>
            <a:br>
              <a:rPr lang="en-US" dirty="0" smtClean="0"/>
            </a:br>
            <a:r>
              <a:rPr lang="en-US" dirty="0" smtClean="0"/>
              <a:t>	* Aperture</a:t>
            </a:r>
            <a:br>
              <a:rPr lang="en-US" dirty="0" smtClean="0"/>
            </a:br>
            <a:r>
              <a:rPr lang="en-US" dirty="0" smtClean="0"/>
              <a:t>	* Shutter Speed</a:t>
            </a:r>
            <a:br>
              <a:rPr lang="en-US" dirty="0" smtClean="0"/>
            </a:br>
            <a:r>
              <a:rPr lang="en-US" dirty="0" smtClean="0"/>
              <a:t>	* (ND Filter)</a:t>
            </a:r>
            <a:br>
              <a:rPr lang="en-US" dirty="0" smtClean="0"/>
            </a:br>
            <a:r>
              <a:rPr lang="en-US" dirty="0" smtClean="0"/>
              <a:t>	* (Gain)</a:t>
            </a:r>
            <a:br>
              <a:rPr lang="en-US" dirty="0" smtClean="0"/>
            </a:br>
            <a:r>
              <a:rPr lang="en-US" dirty="0" smtClean="0"/>
              <a:t>2. Filter </a:t>
            </a:r>
            <a:r>
              <a:rPr lang="en-US" dirty="0" err="1" smtClean="0"/>
              <a:t>Colour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3. White Balance</a:t>
            </a:r>
            <a:br>
              <a:rPr lang="en-US" dirty="0" smtClean="0"/>
            </a:br>
            <a:r>
              <a:rPr lang="en-US" dirty="0" smtClean="0"/>
              <a:t>4. Zoom</a:t>
            </a:r>
            <a:br>
              <a:rPr lang="en-US" dirty="0" smtClean="0"/>
            </a:br>
            <a:r>
              <a:rPr lang="en-US" dirty="0" smtClean="0"/>
              <a:t>5. Focus</a:t>
            </a:r>
            <a:br>
              <a:rPr lang="en-US" dirty="0" smtClean="0"/>
            </a:br>
            <a:r>
              <a:rPr lang="en-US" dirty="0" smtClean="0"/>
              <a:t>6. Audio Levels</a:t>
            </a:r>
          </a:p>
        </p:txBody>
      </p:sp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</TotalTime>
  <Words>92</Words>
  <Application>Microsoft Office PowerPoint</Application>
  <PresentationFormat>On-screen Show (4:3)</PresentationFormat>
  <Paragraphs>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Calibri</vt:lpstr>
      <vt:lpstr>Arial</vt:lpstr>
      <vt:lpstr>Concourse</vt:lpstr>
      <vt:lpstr>Kamera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Kamera</dc:title>
  <dc:creator>saya</dc:creator>
  <cp:lastModifiedBy>saya</cp:lastModifiedBy>
  <cp:revision>4</cp:revision>
  <dcterms:created xsi:type="dcterms:W3CDTF">2012-11-29T19:00:05Z</dcterms:created>
  <dcterms:modified xsi:type="dcterms:W3CDTF">2012-11-30T03:37:42Z</dcterms:modified>
</cp:coreProperties>
</file>