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59" r:id="rId4"/>
    <p:sldId id="257" r:id="rId5"/>
    <p:sldId id="272" r:id="rId6"/>
    <p:sldId id="260" r:id="rId7"/>
    <p:sldId id="261" r:id="rId8"/>
    <p:sldId id="273" r:id="rId9"/>
    <p:sldId id="264" r:id="rId10"/>
    <p:sldId id="274" r:id="rId11"/>
    <p:sldId id="262" r:id="rId12"/>
    <p:sldId id="275" r:id="rId13"/>
    <p:sldId id="263" r:id="rId14"/>
    <p:sldId id="276" r:id="rId15"/>
    <p:sldId id="265" r:id="rId16"/>
    <p:sldId id="27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54FE04B-56C3-4321-8157-95B9D6C0C02C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8FA63EF-458A-4F53-BD50-094BF59CD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8A2C99-776D-4622-A363-8B0695C774B2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2B00587-22BB-41F6-A5BC-F835682828EE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8E4484F-5E7B-4214-93FE-D3D7248174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5555B9-7E3A-40DE-A4BD-F4D8531E6449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8F4624-44F5-4C93-AB14-31AA1C117B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96F198-C959-4C9B-BF7A-D1A9D3F16701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2BDBBE-72E1-4602-B456-ADBA47671C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C6E86D-B6E0-4E74-A08C-03683CD53555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E1F70F-3E7D-46DB-AF6A-492C6985FD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DD8D49D-24D7-4C04-BBA2-C53927B490D0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B20D156-6BF8-496B-A1E9-90E976C212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CC27DC-ABFF-4AB9-9D0F-275B0B37EDBB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48F741-536E-4C4B-935F-13D44F6E13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C49454-5BE6-497B-8CDE-29414A7DB5D3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562A8D-A879-427D-8F00-052066B0A5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97F120-3CC8-4AD6-B086-46392ACEEF77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B066CC-BE71-49DD-B9B8-5B51CFFC41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730439-E62E-4381-BDC0-1D9DD2A086AF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066CE02-2DD4-4777-AC0C-A7227B07A1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F17D36E1-D8E6-4B2D-A39D-658B35287347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10E9D1D-B41A-4B66-896E-E61CBBDA2C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E48EE55-3173-4AC2-9BC0-7436E7035458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BAF35AD-445F-458A-B5A3-DD32A64AF6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0EB94BF-20C5-48EB-93B4-63BB76327AD3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5242822-CB59-4A1E-BA4F-73814C58C8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Shot Size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 smtClean="0"/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mtClean="0"/>
              <a:t>Arie</a:t>
            </a:r>
            <a:r>
              <a:rPr lang="en-US" dirty="0" smtClean="0"/>
              <a:t> </a:t>
            </a:r>
            <a:r>
              <a:rPr lang="en-US" dirty="0" err="1" smtClean="0"/>
              <a:t>Nugraha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Content Placeholder 3" descr="medium long sho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2" y="1481138"/>
            <a:ext cx="6034616" cy="4525962"/>
          </a:xfrm>
        </p:spPr>
      </p:pic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Knee Shot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Medium Shot / Waist Shot</a:t>
            </a:r>
          </a:p>
          <a:p>
            <a:pPr lvl="1" eaLnBrk="1" hangingPunct="1"/>
            <a:r>
              <a:rPr lang="en-US" smtClean="0"/>
              <a:t>Biasanya menunjukkan subjek dari ujung kepala hingga pinggang atau siku.</a:t>
            </a:r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Content Placeholder 3" descr="medium sho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5392" y="2262791"/>
            <a:ext cx="3633216" cy="2962656"/>
          </a:xfrm>
        </p:spPr>
      </p:pic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Medium Shot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Medium Close Up</a:t>
            </a:r>
          </a:p>
          <a:p>
            <a:pPr lvl="1" eaLnBrk="1" hangingPunct="1"/>
            <a:r>
              <a:rPr lang="en-US" smtClean="0"/>
              <a:t>Biasanya menunjukkan subjek dari atas siku hingga kepala</a:t>
            </a: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Content Placeholder 3" descr="medium close u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6734" y="1481138"/>
            <a:ext cx="6870531" cy="4525962"/>
          </a:xfrm>
        </p:spPr>
      </p:pic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Medium Close Up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Close Up</a:t>
            </a:r>
          </a:p>
          <a:p>
            <a:pPr lvl="1" eaLnBrk="1" hangingPunct="1"/>
            <a:r>
              <a:rPr lang="en-US" smtClean="0"/>
              <a:t>Menunjukkan subjek dari bahu hingga ujung kepala</a:t>
            </a:r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Content Placeholder 3" descr="close up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828800" y="1371600"/>
            <a:ext cx="5461000" cy="4100513"/>
          </a:xfrm>
        </p:spPr>
      </p:pic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Close Up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Establishing Shot</a:t>
            </a:r>
          </a:p>
          <a:p>
            <a:pPr lvl="1" eaLnBrk="1" hangingPunct="1"/>
            <a:r>
              <a:rPr lang="en-US" smtClean="0"/>
              <a:t>Berfungsi untuk memperkenalkan latar tempat atau waktu yang baru.</a:t>
            </a:r>
          </a:p>
          <a:p>
            <a:pPr lvl="1" eaLnBrk="1" hangingPunct="1"/>
            <a:r>
              <a:rPr lang="en-US" smtClean="0"/>
              <a:t>Durasinya tak lama. Biasanya tak lebih dari 10 detik</a:t>
            </a:r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Master Shot</a:t>
            </a:r>
          </a:p>
          <a:p>
            <a:pPr lvl="1" eaLnBrk="1" hangingPunct="1"/>
            <a:r>
              <a:rPr lang="en-US" smtClean="0"/>
              <a:t>Shot yang mengcover seluruh adegan.</a:t>
            </a: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Wide Shot</a:t>
            </a:r>
          </a:p>
          <a:p>
            <a:pPr lvl="1" eaLnBrk="1" hangingPunct="1"/>
            <a:r>
              <a:rPr lang="en-US" smtClean="0"/>
              <a:t>Menunjukkan area di sekitar subjek dalam cakupan yang luas.</a:t>
            </a:r>
          </a:p>
          <a:p>
            <a:pPr lvl="1" eaLnBrk="1" hangingPunct="1"/>
            <a:r>
              <a:rPr lang="en-US" smtClean="0"/>
              <a:t>Misalnya, seorang khalifah di tengah gurun pasir.</a:t>
            </a:r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Content Placeholder 3" descr="wide sho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480" y="1482503"/>
            <a:ext cx="6035040" cy="4523232"/>
          </a:xfrm>
        </p:spPr>
      </p:pic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Wide Shot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Long Shot</a:t>
            </a:r>
          </a:p>
          <a:p>
            <a:pPr lvl="1" eaLnBrk="1" hangingPunct="1"/>
            <a:r>
              <a:rPr lang="en-US" smtClean="0"/>
              <a:t>Mirip Wide Shot, tapi cakupannya lebih sempit.</a:t>
            </a:r>
          </a:p>
          <a:p>
            <a:pPr lvl="1" eaLnBrk="1" hangingPunct="1"/>
            <a:r>
              <a:rPr lang="en-US" smtClean="0"/>
              <a:t>Adegan keluarga sedang makan di ruang makan diambil dari ruangan lain.</a:t>
            </a:r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Full Shot</a:t>
            </a:r>
          </a:p>
          <a:p>
            <a:pPr lvl="1" eaLnBrk="1" hangingPunct="1"/>
            <a:r>
              <a:rPr lang="en-US" smtClean="0"/>
              <a:t>Menunjukkan subjek dari atas kepala hingga ujung kaki</a:t>
            </a: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Content Placeholder 5" descr="full shot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9336" y="1482503"/>
            <a:ext cx="3005328" cy="4523232"/>
          </a:xfrm>
        </p:spPr>
      </p:pic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Full Shot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¾ Shot / Knee Shot</a:t>
            </a:r>
          </a:p>
          <a:p>
            <a:pPr lvl="1" eaLnBrk="1" hangingPunct="1"/>
            <a:r>
              <a:rPr lang="en-US" smtClean="0"/>
              <a:t>Menunjukkan subjek dari ujung kepala hingga lutut</a:t>
            </a:r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</TotalTime>
  <Words>155</Words>
  <Application>Microsoft Office PowerPoint</Application>
  <PresentationFormat>On-screen Show (4:3)</PresentationFormat>
  <Paragraphs>31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Concourse</vt:lpstr>
      <vt:lpstr>Shot Size</vt:lpstr>
      <vt:lpstr>Slide 2</vt:lpstr>
      <vt:lpstr>Slide 3</vt:lpstr>
      <vt:lpstr>Slide 4</vt:lpstr>
      <vt:lpstr>Wide Shot</vt:lpstr>
      <vt:lpstr>Slide 6</vt:lpstr>
      <vt:lpstr>Slide 7</vt:lpstr>
      <vt:lpstr>Full Shot</vt:lpstr>
      <vt:lpstr>Slide 9</vt:lpstr>
      <vt:lpstr>Knee Shot</vt:lpstr>
      <vt:lpstr>Slide 11</vt:lpstr>
      <vt:lpstr>Medium Shot</vt:lpstr>
      <vt:lpstr>Slide 13</vt:lpstr>
      <vt:lpstr>Medium Close Up</vt:lpstr>
      <vt:lpstr>Slide 15</vt:lpstr>
      <vt:lpstr>Close 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Shot Size</dc:title>
  <dc:creator>Administrator</dc:creator>
  <cp:lastModifiedBy>saya</cp:lastModifiedBy>
  <cp:revision>12</cp:revision>
  <dcterms:created xsi:type="dcterms:W3CDTF">2012-11-08T22:35:04Z</dcterms:created>
  <dcterms:modified xsi:type="dcterms:W3CDTF">2012-11-30T03:40:22Z</dcterms:modified>
</cp:coreProperties>
</file>