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4134765-7F92-4DB5-A382-76F26AD04994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D78054C-16CD-46BD-9094-EAB1F1126D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1A7976-F2A3-48A6-A04A-3B7FE0F20D65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2A0749-7459-4E3D-9E50-F3B977BEBF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0F32D3-7925-476F-B1C4-394B57C2A71B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DB7BA4-0233-49F1-B6EC-6F445771C8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F21CC7-FB1C-4C45-AE12-507B0E632574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BC29AC-F2B0-4129-A719-9CFC272FBE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995DE6-23EC-4C76-80BE-2061EA498EED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F455A1-B78E-41B5-9545-C1E330EF54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34440F-B52C-427E-90CD-4C27AE8C5F89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B2526D-3BBB-442A-ABD0-D8C2002634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C01876-7461-460C-8E31-C9A5D8489E12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E505F5-E62A-49BB-BC7A-1C8003B517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0E54A2-3193-40F5-91AB-3D7D548FD61D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0FFBF5-B647-4CBE-8B7E-23B6A0FA6F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BFC6E-AC84-40C9-A23C-1A4644118D8A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AC60F3-534C-427F-9141-5CED57B018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031F88EC-3A0E-41A8-A72D-216AB9081D52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085242-3A76-48CA-90EF-71D7124189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D2AF3D-0E77-45A7-B88D-2D2F24A5EBFF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DFF6088-1B55-4189-8FA4-D0B4D651FD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662FA9B-C301-4F28-B00A-B968817C99F3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167CCE9-391A-478C-9FA1-08EF46E9E0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 of Shot (2)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smtClean="0"/>
              <a:t>Elektronik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Two Shot</a:t>
            </a:r>
          </a:p>
          <a:p>
            <a:pPr lvl="1"/>
            <a:r>
              <a:rPr lang="en-US" smtClean="0"/>
              <a:t>Menunjukkan 2 subjek dalam satu frame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Content Placeholder 3" descr="2 shot 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3170237" cy="2378075"/>
          </a:xfrm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Shot</a:t>
            </a:r>
          </a:p>
        </p:txBody>
      </p:sp>
      <p:pic>
        <p:nvPicPr>
          <p:cNvPr id="12292" name="Picture 4" descr="2 shot 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590800"/>
            <a:ext cx="345916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2 shot 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4191000"/>
            <a:ext cx="29718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Group Shot</a:t>
            </a:r>
          </a:p>
          <a:p>
            <a:pPr lvl="1"/>
            <a:r>
              <a:rPr lang="en-US" smtClean="0"/>
              <a:t>Menunjukkan lebih dari 2 subjek dalam 1 frame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Content Placeholder 3" descr="group shot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2057400"/>
            <a:ext cx="7251700" cy="3106738"/>
          </a:xfrm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 Shot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Over Shoulder Shot</a:t>
            </a:r>
          </a:p>
          <a:p>
            <a:pPr lvl="1"/>
            <a:r>
              <a:rPr lang="en-US" smtClean="0"/>
              <a:t>Shot yang diambil dari belakang subjek dan menunjukkan latar tempat yang ada di hadapan subjek tersebut</a:t>
            </a:r>
          </a:p>
          <a:p>
            <a:pPr lvl="1"/>
            <a:r>
              <a:rPr lang="en-US" smtClean="0"/>
              <a:t>Biasanya dalam bentuk two shot</a:t>
            </a:r>
          </a:p>
          <a:p>
            <a:pPr lvl="1"/>
            <a:r>
              <a:rPr lang="en-US" smtClean="0"/>
              <a:t>Berguna dalam sebuah adegan dialog subjek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Content Placeholder 3" descr="over_should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7812" y="2633123"/>
            <a:ext cx="3008376" cy="2221992"/>
          </a:xfrm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 Shoulder Shot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3" descr="image00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09800" y="304800"/>
            <a:ext cx="4152900" cy="601821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Big Close Up</a:t>
            </a:r>
          </a:p>
          <a:p>
            <a:pPr lvl="1"/>
            <a:r>
              <a:rPr lang="en-US" smtClean="0"/>
              <a:t>Menunjukkan subjek dari dagu hingga dahi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Content Placeholder 3" descr="big close u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8" y="1481138"/>
            <a:ext cx="6788943" cy="4525962"/>
          </a:xfrm>
        </p:spPr>
      </p:pic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Close Up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Extreme Close Up</a:t>
            </a:r>
          </a:p>
          <a:p>
            <a:pPr lvl="1"/>
            <a:r>
              <a:rPr lang="en-US" smtClean="0"/>
              <a:t>Biasa disebut detail shot</a:t>
            </a:r>
          </a:p>
          <a:p>
            <a:pPr lvl="1"/>
            <a:r>
              <a:rPr lang="en-US" smtClean="0"/>
              <a:t>Menunjukkan elemen tertentu dari subjek</a:t>
            </a:r>
          </a:p>
          <a:p>
            <a:pPr lvl="1"/>
            <a:r>
              <a:rPr lang="en-US" smtClean="0"/>
              <a:t>Misalnya, bibir, mata, dll.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Content Placeholder 3" descr="extreme c-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0178" y="1481138"/>
            <a:ext cx="6783643" cy="4525962"/>
          </a:xfrm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Insert Shot</a:t>
            </a:r>
          </a:p>
          <a:p>
            <a:pPr lvl="1"/>
            <a:r>
              <a:rPr lang="en-US" smtClean="0"/>
              <a:t>Tidak fokus pada subjek manusia</a:t>
            </a:r>
          </a:p>
          <a:p>
            <a:pPr lvl="1"/>
            <a:r>
              <a:rPr lang="en-US" smtClean="0"/>
              <a:t>Objek-objek relevan, biasanya dalam satu setting yang sama. Misalnya, secangkir kopi panas di sebuah adegan makan pagi.</a:t>
            </a: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Content Placeholder 3" descr="WEDDING_RING_INSERT_SHOT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624013"/>
            <a:ext cx="3810000" cy="2238375"/>
          </a:xfrm>
        </p:spPr>
      </p:pic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 Shot</a:t>
            </a:r>
          </a:p>
        </p:txBody>
      </p:sp>
      <p:pic>
        <p:nvPicPr>
          <p:cNvPr id="8196" name="Picture 4" descr="cover_09_ou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962400"/>
            <a:ext cx="28575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Reaction Shot</a:t>
            </a:r>
          </a:p>
          <a:p>
            <a:pPr lvl="1"/>
            <a:r>
              <a:rPr lang="en-US" smtClean="0"/>
              <a:t>Shot reaksi subjek. </a:t>
            </a:r>
          </a:p>
          <a:p>
            <a:pPr lvl="1"/>
            <a:r>
              <a:rPr lang="en-US" smtClean="0"/>
              <a:t>Biasanya muncul dalam dialog</a:t>
            </a:r>
          </a:p>
          <a:p>
            <a:pPr lvl="1"/>
            <a:r>
              <a:rPr lang="en-US" smtClean="0"/>
              <a:t>Umumnya muncul dalam bentuk CU Shot</a:t>
            </a:r>
          </a:p>
          <a:p>
            <a:endParaRPr lang="en-US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Content Placeholder 3" descr="reaction shot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2558256"/>
            <a:ext cx="3810000" cy="2371725"/>
          </a:xfrm>
        </p:spPr>
      </p:pic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Reaction Shot</a:t>
            </a:r>
          </a:p>
        </p:txBody>
      </p:sp>
      <p:pic>
        <p:nvPicPr>
          <p:cNvPr id="10244" name="Picture 4" descr="reaction sho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4000"/>
            <a:ext cx="43942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148</Words>
  <Application>Microsoft Office PowerPoint</Application>
  <PresentationFormat>On-screen Show (4:3)</PresentationFormat>
  <Paragraphs>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Arial</vt:lpstr>
      <vt:lpstr>Concourse</vt:lpstr>
      <vt:lpstr>Type of Shot (2)</vt:lpstr>
      <vt:lpstr>Slide 2</vt:lpstr>
      <vt:lpstr>Big Close Up</vt:lpstr>
      <vt:lpstr>Slide 4</vt:lpstr>
      <vt:lpstr>Slide 5</vt:lpstr>
      <vt:lpstr>Slide 6</vt:lpstr>
      <vt:lpstr>Insert Shot</vt:lpstr>
      <vt:lpstr>Slide 8</vt:lpstr>
      <vt:lpstr>Reaction Shot</vt:lpstr>
      <vt:lpstr>Slide 10</vt:lpstr>
      <vt:lpstr>Two Shot</vt:lpstr>
      <vt:lpstr>Slide 12</vt:lpstr>
      <vt:lpstr>Group Shot</vt:lpstr>
      <vt:lpstr>Slide 14</vt:lpstr>
      <vt:lpstr>Over Shoulder Shot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of Shot (2)</dc:title>
  <dc:creator>saya</dc:creator>
  <cp:lastModifiedBy>saya</cp:lastModifiedBy>
  <cp:revision>3</cp:revision>
  <dcterms:created xsi:type="dcterms:W3CDTF">2012-11-30T03:24:10Z</dcterms:created>
  <dcterms:modified xsi:type="dcterms:W3CDTF">2012-11-30T03:49:53Z</dcterms:modified>
</cp:coreProperties>
</file>