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0F9650-E93F-4DC4-B253-3837D0E50B59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38EB4F-E4DD-4BB1-85A3-D60F6A5749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8D943E-473A-4A86-8B65-9E12906A4F1F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B0275-BAE4-4269-BF5C-638B532F1F8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4F9AA2-4B39-4E8C-AF12-0E166020662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C3B958-67BE-4983-A167-7457B1789A0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B10965-2115-44CF-B86C-FF2F6EBA0680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192A8-F841-41AA-94CA-92928E7AF3D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45B29A-B194-4E7A-9030-A57F911024D0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1C27F-38BA-40D2-A5C8-3E3FD69A611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B3E0B-634D-4199-98A7-34340744C95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1860BB-4570-4F15-93A4-FA4706DA4C3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5D19A-EB86-4F73-BF6E-F2DABBE090B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79CEF3-0FCA-4657-9E34-A708720814D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B8C1CD-CFBF-4931-8B5E-656BD518AA4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380FAD-82D3-4D61-8891-88E7EC7A371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9EBB5-D561-4887-8D98-D476DC41DDC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B2B64-1362-412A-A565-44288760695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68A99E-DD54-4D0A-ACAE-63B1B7EC9DE1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063FA2-16D9-4E98-977D-2941D6245F1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C721AF-531A-4E0D-B895-1C9F57B21521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64D20E-495E-41A0-A055-7DF8E21CCFF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176C78-C57A-4B6A-A2A0-06980073D442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55E6C0-4BEB-4710-8B1A-C695343F794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Continuity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71500" y="1857375"/>
            <a:ext cx="7772400" cy="1155700"/>
          </a:xfrm>
        </p:spPr>
        <p:txBody>
          <a:bodyPr/>
          <a:lstStyle/>
          <a:p>
            <a:pPr algn="l"/>
            <a:r>
              <a:rPr lang="id-ID" b="1" smtClean="0"/>
              <a:t>    Continuity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71563" y="3071813"/>
            <a:ext cx="7000875" cy="2566987"/>
          </a:xfrm>
        </p:spPr>
        <p:txBody>
          <a:bodyPr/>
          <a:lstStyle/>
          <a:p>
            <a:pPr algn="l"/>
            <a:r>
              <a:rPr lang="en-US" smtClean="0">
                <a:solidFill>
                  <a:schemeClr val="tx1"/>
                </a:solidFill>
              </a:rPr>
              <a:t>Kesinambungan untuk kebutuhan adegan/gambar.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14438" y="1143000"/>
            <a:ext cx="6572250" cy="928688"/>
          </a:xfrm>
        </p:spPr>
        <p:txBody>
          <a:bodyPr/>
          <a:lstStyle/>
          <a:p>
            <a:r>
              <a:rPr lang="en-US" sz="3600" b="1" smtClean="0"/>
              <a:t>5 (lima) Faktor Continuity</a:t>
            </a:r>
            <a:endParaRPr lang="id-ID" sz="36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000250"/>
            <a:ext cx="7858125" cy="3638550"/>
          </a:xfrm>
        </p:spPr>
        <p:txBody>
          <a:bodyPr rtlCol="0">
            <a:normAutofit/>
          </a:bodyPr>
          <a:lstStyle/>
          <a:p>
            <a:pPr marL="742950" indent="-742950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1. Content Continuity</a:t>
            </a:r>
          </a:p>
          <a:p>
            <a:pPr marL="339725" indent="-339725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Kontinuitas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cerita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terangkum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shot,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adegan</a:t>
            </a:r>
            <a:r>
              <a:rPr lang="en-US" dirty="0" smtClean="0">
                <a:solidFill>
                  <a:schemeClr val="tx1"/>
                </a:solidFill>
              </a:rPr>
              <a:t>, hand-prop, set </a:t>
            </a:r>
            <a:r>
              <a:rPr lang="en-US" dirty="0" err="1" smtClean="0">
                <a:solidFill>
                  <a:schemeClr val="tx1"/>
                </a:solidFill>
              </a:rPr>
              <a:t>artistik</a:t>
            </a:r>
            <a:r>
              <a:rPr lang="en-US" dirty="0" smtClean="0">
                <a:solidFill>
                  <a:schemeClr val="tx1"/>
                </a:solidFill>
              </a:rPr>
              <a:t>, lighting, </a:t>
            </a:r>
            <a:r>
              <a:rPr lang="id-ID" dirty="0" smtClean="0">
                <a:solidFill>
                  <a:schemeClr val="tx1"/>
                </a:solidFill>
              </a:rPr>
              <a:t>c</a:t>
            </a:r>
            <a:r>
              <a:rPr lang="en-US" dirty="0" err="1" smtClean="0">
                <a:solidFill>
                  <a:schemeClr val="tx1"/>
                </a:solidFill>
              </a:rPr>
              <a:t>ostum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make-up.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71500" y="1143000"/>
            <a:ext cx="7772400" cy="655638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14375" y="2000250"/>
            <a:ext cx="7572375" cy="363855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1"/>
                </a:solidFill>
              </a:rPr>
              <a:t>2. Movement Continuity,</a:t>
            </a: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Kontinuitas gambar pada gerakan yang di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desain (rekayasa) atau terjadi dengan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sendirinya. Gerakan yang di desain </a:t>
            </a:r>
            <a:r>
              <a:rPr lang="id-ID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merupakan adegan para aktor di atas set.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71500" y="1571625"/>
            <a:ext cx="7772400" cy="512763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2071688"/>
            <a:ext cx="7786687" cy="356711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3. Position Continuity,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Kontinuitas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blocking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property (</a:t>
            </a:r>
            <a:r>
              <a:rPr lang="en-US" dirty="0" err="1" smtClean="0">
                <a:solidFill>
                  <a:schemeClr val="tx1"/>
                </a:solidFill>
              </a:rPr>
              <a:t>artistik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disesuaikan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</a:t>
            </a:r>
            <a:r>
              <a:rPr lang="id-ID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komposisi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angle.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512762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714375" y="1928813"/>
            <a:ext cx="7643813" cy="3709987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1"/>
                </a:solidFill>
              </a:rPr>
              <a:t>4. Sound Continuity,</a:t>
            </a: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Kontinuitas suara dalam jalinan gambar,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baik itu direct-sound (langsung dari lokasi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set) maupun indirect sound/sound effect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(efek pada editing).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441325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714375" y="2000250"/>
            <a:ext cx="7643813" cy="363855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1"/>
                </a:solidFill>
              </a:rPr>
              <a:t>5. Dialogue Continuity,</a:t>
            </a: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Kontinuitas dialog yang terwujud dalam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percakapan para pemeran sesuai dengan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cerita dan logika.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151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Concourse</vt:lpstr>
      <vt:lpstr>Continuity</vt:lpstr>
      <vt:lpstr>    Continuity</vt:lpstr>
      <vt:lpstr>5 (lima) Faktor Continuity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Kamera Elektronik (Pertemuan 10)</dc:title>
  <dc:creator>BAMBANG SUDJATI</dc:creator>
  <cp:lastModifiedBy>saya</cp:lastModifiedBy>
  <cp:revision>6</cp:revision>
  <dcterms:created xsi:type="dcterms:W3CDTF">2006-03-04T11:34:59Z</dcterms:created>
  <dcterms:modified xsi:type="dcterms:W3CDTF">2012-11-30T03:39:45Z</dcterms:modified>
</cp:coreProperties>
</file>