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57" r:id="rId4"/>
    <p:sldId id="258" r:id="rId5"/>
    <p:sldId id="260" r:id="rId6"/>
    <p:sldId id="267" r:id="rId7"/>
    <p:sldId id="262" r:id="rId8"/>
    <p:sldId id="270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A9346C-A36C-4A2C-900D-DE6132E0E3F6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E7B3DD-4FD0-44EF-94C9-87796637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56691E-A1D0-4A34-8B7A-D799EEC32A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0E5D99A-79A1-4856-9D2A-C34C9FE5DE5B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ECE2EC-EA2F-4793-88B8-94E319EB18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15723D-3C70-4EEB-87C5-3DA538FF93E9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0929B0-8F31-4EAB-BF5F-4EA85A3893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EF0633-942A-4513-A2FF-933943B87EB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81CE34-C403-4E8E-B189-C39527220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CB5DF2-1B7C-4FC7-A07A-563BFC4152C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97EA47-31A5-4F7A-ADCF-2D321669C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A21823-D78C-4CF8-B2F8-760FEC97E61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B5776A-2A30-4B08-ABA6-DFAA40E543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F42A48-119A-4115-80C8-B9A50ED89E5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5F8556-F7A1-4EA0-8E36-AE888B8B6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848480-7C73-4800-A952-5C87D92AC3B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2E025-DA78-4C42-A291-49704D017B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8810F5-B9FA-41A3-808F-44D4CE13E94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E8A4AB-C5BB-43C1-B1D9-35526BA25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D49A89-68D7-430D-8483-9EDE7F1F6F8F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C01177-457C-4C48-B7C2-C9BE5E450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11E7378-B78B-40A6-8314-85247ECCA3E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C00FE3-DDFE-4A15-B37F-3EDF927A5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1F1ED2-0A14-4734-9D3D-D89811E9708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7AC953-054A-45CB-AEC6-887CEB1A23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98FA52-155E-4332-A147-9066C6CCDD19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434B59-7671-44C1-9E0F-49AD870867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Lensa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Lensa Tele</a:t>
            </a:r>
          </a:p>
          <a:p>
            <a:pPr lvl="1"/>
            <a:r>
              <a:rPr lang="en-US" smtClean="0"/>
              <a:t>Biasanya memiliki rentang Focal length &gt;200mm</a:t>
            </a:r>
          </a:p>
          <a:p>
            <a:pPr lvl="1"/>
            <a:r>
              <a:rPr lang="en-US" smtClean="0"/>
              <a:t>Field of View (Ruang Pandang) seperti mata manusia (kurang dari 46°)</a:t>
            </a:r>
          </a:p>
          <a:p>
            <a:pPr lvl="1"/>
            <a:r>
              <a:rPr lang="en-US" smtClean="0"/>
              <a:t>Depth of Field (ruang fokus) sempit</a:t>
            </a:r>
          </a:p>
          <a:p>
            <a:pPr lvl="1"/>
            <a:r>
              <a:rPr lang="en-US" smtClean="0"/>
              <a:t>Ada ilusi spasial, ruang terlihat lebih sempit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3" descr="Canon-Telephoto-Zoom-Lenses-Extended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381000"/>
            <a:ext cx="5815013" cy="5443538"/>
          </a:xfr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Content Placeholder 3" descr="Focal Length Explained - YouTube.flv_00025304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609600"/>
            <a:ext cx="8305800" cy="5527675"/>
          </a:xfrm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Focal length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sensor </a:t>
            </a:r>
            <a:r>
              <a:rPr lang="en-US" dirty="0" err="1" smtClean="0"/>
              <a:t>kamera</a:t>
            </a:r>
            <a:endParaRPr lang="en-US" dirty="0" smtClean="0"/>
          </a:p>
          <a:p>
            <a:r>
              <a:rPr lang="en-US" dirty="0" smtClean="0"/>
              <a:t>Focal length </a:t>
            </a:r>
            <a:r>
              <a:rPr lang="en-US" dirty="0" err="1" smtClean="0"/>
              <a:t>memengaruhi</a:t>
            </a:r>
            <a:r>
              <a:rPr lang="en-US" dirty="0" smtClean="0"/>
              <a:t> depth of field </a:t>
            </a:r>
            <a:r>
              <a:rPr lang="en-US" dirty="0" err="1" smtClean="0"/>
              <a:t>dan</a:t>
            </a:r>
            <a:r>
              <a:rPr lang="en-US" dirty="0" smtClean="0"/>
              <a:t> field of view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focal length, field of view </a:t>
            </a:r>
            <a:r>
              <a:rPr lang="en-US" dirty="0" err="1" smtClean="0"/>
              <a:t>dan</a:t>
            </a:r>
            <a:r>
              <a:rPr lang="en-US" dirty="0" smtClean="0"/>
              <a:t> depth of field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Length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Berdasarkan panjang focal lengthnya:</a:t>
            </a:r>
          </a:p>
          <a:p>
            <a:pPr lvl="1"/>
            <a:r>
              <a:rPr lang="en-US" smtClean="0"/>
              <a:t>Wide</a:t>
            </a:r>
          </a:p>
          <a:p>
            <a:pPr lvl="1"/>
            <a:r>
              <a:rPr lang="en-US" smtClean="0"/>
              <a:t>Normal</a:t>
            </a:r>
          </a:p>
          <a:p>
            <a:pPr lvl="1"/>
            <a:r>
              <a:rPr lang="en-US" smtClean="0"/>
              <a:t>Tele</a:t>
            </a:r>
          </a:p>
          <a:p>
            <a:r>
              <a:rPr lang="en-US" smtClean="0"/>
              <a:t>Berdasarkan jenisnya:</a:t>
            </a:r>
          </a:p>
          <a:p>
            <a:pPr lvl="1"/>
            <a:r>
              <a:rPr lang="en-US" smtClean="0"/>
              <a:t>Fix</a:t>
            </a:r>
          </a:p>
          <a:p>
            <a:pPr lvl="1"/>
            <a:r>
              <a:rPr lang="en-US" smtClean="0"/>
              <a:t>Zoom</a:t>
            </a:r>
          </a:p>
          <a:p>
            <a:pPr lvl="1"/>
            <a:endParaRPr lang="en-US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Lensa Wide</a:t>
            </a:r>
          </a:p>
          <a:p>
            <a:pPr lvl="1"/>
            <a:r>
              <a:rPr lang="en-US" smtClean="0"/>
              <a:t>Focal length-nya pendek contoh: 28mm (atau lebih pendek)</a:t>
            </a:r>
          </a:p>
          <a:p>
            <a:pPr lvl="1"/>
            <a:r>
              <a:rPr lang="en-US" smtClean="0"/>
              <a:t>Field of View di atas 46°</a:t>
            </a:r>
          </a:p>
          <a:p>
            <a:pPr lvl="1"/>
            <a:r>
              <a:rPr lang="en-US" smtClean="0"/>
              <a:t>Rentang Depth of Field luas</a:t>
            </a:r>
          </a:p>
          <a:p>
            <a:pPr lvl="1"/>
            <a:r>
              <a:rPr lang="en-US" smtClean="0"/>
              <a:t>Terdapat ilusi spasial, ruang terlihat lebih luas</a:t>
            </a:r>
          </a:p>
          <a:p>
            <a:pPr lvl="1"/>
            <a:r>
              <a:rPr lang="en-US" smtClean="0"/>
              <a:t>Terdapat distorsi pada objek (cembung)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Content Placeholder 3" descr="larg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762000"/>
            <a:ext cx="8105775" cy="5511800"/>
          </a:xfr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6148" name="Picture 2" descr="D:\INDONESIA MENGAJAR\Focal Length Explained - YouTube.flv_0001816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36600"/>
            <a:ext cx="8167688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Lensa</a:t>
            </a:r>
            <a:r>
              <a:rPr lang="en-US" dirty="0" smtClean="0"/>
              <a:t> Normal</a:t>
            </a:r>
          </a:p>
          <a:p>
            <a:pPr lvl="1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Focal length 50mm</a:t>
            </a:r>
          </a:p>
          <a:p>
            <a:pPr lvl="1"/>
            <a:r>
              <a:rPr lang="en-US" dirty="0" smtClean="0"/>
              <a:t>Field of View (</a:t>
            </a:r>
            <a:r>
              <a:rPr lang="en-US" smtClean="0"/>
              <a:t>Ruang</a:t>
            </a:r>
            <a:r>
              <a:rPr lang="en-US" dirty="0" smtClean="0"/>
              <a:t> Pandang)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(46°)</a:t>
            </a:r>
          </a:p>
          <a:p>
            <a:pPr lvl="1"/>
            <a:r>
              <a:rPr lang="en-US" dirty="0" smtClean="0"/>
              <a:t>Depth of Field (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wide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ilusi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endParaRPr lang="en-US" dirty="0" smtClean="0"/>
          </a:p>
          <a:p>
            <a:pPr lvl="1"/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Content Placeholder 3" descr="Focal Length Explained - YouTube.flv_00021304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706438"/>
            <a:ext cx="8153400" cy="5465762"/>
          </a:xfrm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Content Placeholder 3" descr="normal-lenses-0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143000"/>
            <a:ext cx="4162425" cy="4129088"/>
          </a:xfr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181</Words>
  <Application>Microsoft Office PowerPoint</Application>
  <PresentationFormat>On-screen Show (4:3)</PresentationFormat>
  <Paragraphs>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Concourse</vt:lpstr>
      <vt:lpstr>Lensa</vt:lpstr>
      <vt:lpstr>Focal Length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Lensa</dc:title>
  <dc:creator>saya</dc:creator>
  <cp:lastModifiedBy>saya</cp:lastModifiedBy>
  <cp:revision>5</cp:revision>
  <dcterms:created xsi:type="dcterms:W3CDTF">2012-11-29T18:19:42Z</dcterms:created>
  <dcterms:modified xsi:type="dcterms:W3CDTF">2012-11-30T03:44:07Z</dcterms:modified>
</cp:coreProperties>
</file>