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94DCE47-9687-4EA5-AC2A-7BA7F11D440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77F6478-FAE0-46D5-8004-77344C8DBC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34B22B-3FBA-4666-9AEB-63FD4C618BC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3E980C-CBA6-4D2B-BE78-CEC286951E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99EFA4-E768-4DA1-984F-0F4C6617688F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B809F7-D2AA-4485-97BD-95BD5A3DF3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E60D3B-2B97-4744-9745-F9DCD870FB2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EB4E38-3552-444B-A01C-2A639FD389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6F373C-D739-4961-AB46-DA845B06EEAD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3E6E21-845A-443C-AFC9-4794A5431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5451DD-63A9-4E47-A979-E4CECE2C3D36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E1847F-29B4-4F24-9FF0-673507B413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9CB1BF-D074-403F-B441-E33E19635253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983C5D-FAD9-4321-B2DA-FD7A509F00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09FDBD-26D7-4CCB-9B18-74DD93AEBE4A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3AE7BF-ADA7-4BAF-BFA3-496AA8B2A5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C589B5-A098-4CA6-83DB-EC934B6E46EB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113BA0-7693-4107-B50E-4E8A95F813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1084BB7-0CBD-4D20-B407-F1A2772BB914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91D8E-3974-4AE5-ADBB-1E785BD134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05BDD0-2038-4872-A521-ED9F20E63717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56A702-1354-47BA-9949-1BC833FC17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3B13031-EDE5-4D4C-A1F3-AB371D4D6780}" type="datetimeFigureOut">
              <a:rPr lang="en-US" smtClean="0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A07CF5-CB72-46A3-B6D0-C6EA56ABA8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SENSOR KAMERA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Arie</a:t>
            </a:r>
            <a:r>
              <a:rPr lang="en-US" dirty="0" smtClean="0"/>
              <a:t> </a:t>
            </a:r>
            <a:r>
              <a:rPr lang="en-US" dirty="0" err="1" smtClean="0"/>
              <a:t>Nugraha</a:t>
            </a:r>
            <a:r>
              <a:rPr lang="en-US" dirty="0" smtClean="0"/>
              <a:t>, </a:t>
            </a:r>
            <a:r>
              <a:rPr lang="en-US" dirty="0" err="1" smtClean="0"/>
              <a:t>M.Si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CCD (Charged Couple Device) </a:t>
            </a:r>
          </a:p>
          <a:p>
            <a:r>
              <a:rPr lang="en-US" smtClean="0"/>
              <a:t>CMOS (Complementary metal–oxide–semiconductor) 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 KAMERA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CCD gambar lebih tajam. Output analog, perlu dikonversi lagi menjadi data digital. Boros daya. Low noise.</a:t>
            </a:r>
          </a:p>
          <a:p>
            <a:r>
              <a:rPr lang="en-US" smtClean="0"/>
              <a:t>CMOS. Output digital. Irit daya, bisa bekerja lebih cepat dari CCD. Cenderung ber-noise.</a:t>
            </a:r>
          </a:p>
          <a:p>
            <a:endParaRPr lang="en-US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 KAMERA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Content Placeholder 3" descr="SENSOR 3CCD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1371600"/>
            <a:ext cx="7045325" cy="4146550"/>
          </a:xfrm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 3CCD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65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Concourse</vt:lpstr>
      <vt:lpstr>SENSOR KAMERA</vt:lpstr>
      <vt:lpstr>SENSOR KAMERA</vt:lpstr>
      <vt:lpstr>SENSOR KAMERA</vt:lpstr>
      <vt:lpstr>SENSOR 3CCD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 KAMERA</dc:title>
  <dc:creator>saya</dc:creator>
  <cp:lastModifiedBy>saya</cp:lastModifiedBy>
  <cp:revision>2</cp:revision>
  <dcterms:created xsi:type="dcterms:W3CDTF">2012-11-29T18:12:45Z</dcterms:created>
  <dcterms:modified xsi:type="dcterms:W3CDTF">2012-11-30T03:40:51Z</dcterms:modified>
</cp:coreProperties>
</file>