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10EF85-DC0D-4E7D-A8CC-360947AE5EFD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6077764-1F11-4922-B852-04947E9DC30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9AEE1C-241E-44C1-807A-21C3DD82844D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A93829-D49A-4D9F-A36C-FC24CADF48B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7C6AC6-3F58-4954-87E6-971BA3E11536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FE68A8-DD8B-4D7D-9EF5-9C59616888D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745A5D-FF03-4F31-9554-BF47E7F6C8C2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7C4FDF-EE60-44D2-9669-77BBB0E43C1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314E8-821D-4B6C-AC18-02586A7EE043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ECCE04-F2FA-47B4-8D8B-4FF5D77ACF8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0E0995-D24F-4DE9-A601-E024D8E5F7F9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F0642C-C30A-48D9-B595-763D5033F2D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C90F5F-D8F2-41BD-9215-B84E234EAC14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031047-C6F6-4C44-BD3A-1DCAC50D786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A3C137-4E18-4838-9C7F-3C978D92F6C9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0B66B8-5708-4A94-B786-13FB98822CB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BDEE4A-E3B0-4E25-8F69-8B8CBADBD520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E2FD44-683C-4E1B-90E4-0E03337F65C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3AC9E3D4-A257-4880-942C-5D47DDBDBA33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8AAFD4-A06D-4869-91B3-025CBD8AEF1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8C73AE1-0C63-4333-9039-CB9D341C624F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656C0C-9108-4422-9A04-84F87767AD4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6B42399-F73E-4729-8E27-AF9104B82B31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952621-BFBD-4275-AB21-9345D333B4C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Penunjang Kamera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1428750"/>
            <a:ext cx="7772400" cy="1000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endParaRPr lang="id-ID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85813" y="2714625"/>
            <a:ext cx="7572375" cy="314325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id-ID" b="1" smtClean="0">
                <a:solidFill>
                  <a:schemeClr val="tx1"/>
                </a:solidFill>
              </a:rPr>
              <a:t>                  </a:t>
            </a:r>
            <a:r>
              <a:rPr lang="en-US" b="1" smtClean="0">
                <a:solidFill>
                  <a:schemeClr val="tx1"/>
                </a:solidFill>
              </a:rPr>
              <a:t>Tripod,</a:t>
            </a:r>
            <a:r>
              <a:rPr lang="id-ID" b="1" smtClean="0">
                <a:solidFill>
                  <a:schemeClr val="tx1"/>
                </a:solidFill>
              </a:rPr>
              <a:t>          </a:t>
            </a:r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id-ID" b="1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Dolly,</a:t>
            </a: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id-ID" b="1" smtClean="0">
                <a:solidFill>
                  <a:schemeClr val="tx1"/>
                </a:solidFill>
              </a:rPr>
              <a:t>                 </a:t>
            </a:r>
            <a:r>
              <a:rPr lang="en-US" b="1" smtClean="0">
                <a:solidFill>
                  <a:schemeClr val="tx1"/>
                </a:solidFill>
              </a:rPr>
              <a:t> Porta Jib,</a:t>
            </a:r>
            <a:r>
              <a:rPr lang="id-ID" b="1" smtClean="0">
                <a:solidFill>
                  <a:schemeClr val="tx1"/>
                </a:solidFill>
              </a:rPr>
              <a:t>      </a:t>
            </a:r>
            <a:r>
              <a:rPr lang="en-US" b="1" smtClean="0">
                <a:solidFill>
                  <a:schemeClr val="tx1"/>
                </a:solidFill>
              </a:rPr>
              <a:t>  Jimmy Jib,</a:t>
            </a: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  </a:t>
            </a:r>
            <a:r>
              <a:rPr lang="id-ID" b="1" smtClean="0">
                <a:solidFill>
                  <a:schemeClr val="tx1"/>
                </a:solidFill>
              </a:rPr>
              <a:t>                 </a:t>
            </a:r>
            <a:r>
              <a:rPr lang="en-US" b="1" smtClean="0">
                <a:solidFill>
                  <a:schemeClr val="tx1"/>
                </a:solidFill>
              </a:rPr>
              <a:t>Crane, </a:t>
            </a:r>
            <a:r>
              <a:rPr lang="id-ID" b="1" smtClean="0">
                <a:solidFill>
                  <a:schemeClr val="tx1"/>
                </a:solidFill>
              </a:rPr>
              <a:t>            </a:t>
            </a:r>
            <a:r>
              <a:rPr lang="en-US" b="1" smtClean="0">
                <a:solidFill>
                  <a:schemeClr val="tx1"/>
                </a:solidFill>
              </a:rPr>
              <a:t>Steady Cam</a:t>
            </a: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id-ID" b="1" smtClean="0">
                <a:solidFill>
                  <a:schemeClr val="tx1"/>
                </a:solidFill>
              </a:rPr>
              <a:t>                 </a:t>
            </a:r>
            <a:r>
              <a:rPr lang="en-US" b="1" smtClean="0">
                <a:solidFill>
                  <a:schemeClr val="tx1"/>
                </a:solidFill>
              </a:rPr>
              <a:t> Pedestal</a:t>
            </a:r>
            <a:r>
              <a:rPr lang="id-ID" b="1" smtClean="0">
                <a:solidFill>
                  <a:schemeClr val="tx1"/>
                </a:solidFill>
              </a:rPr>
              <a:t>,     </a:t>
            </a:r>
            <a:r>
              <a:rPr lang="en-US" b="1" smtClean="0">
                <a:solidFill>
                  <a:schemeClr val="tx1"/>
                </a:solidFill>
              </a:rPr>
              <a:t>  Teleprompter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2938" y="857250"/>
            <a:ext cx="7772400" cy="655638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571625"/>
            <a:ext cx="7858125" cy="4786313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Tripod,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Dudukan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penyangga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kamera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berkaki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tiga</a:t>
            </a:r>
            <a:r>
              <a:rPr lang="en-US" sz="2800" dirty="0" smtClean="0">
                <a:solidFill>
                  <a:schemeClr val="tx1"/>
                </a:solidFill>
              </a:rPr>
              <a:t>, agar </a:t>
            </a:r>
            <a:r>
              <a:rPr lang="en-US" sz="2800" dirty="0" err="1" smtClean="0">
                <a:solidFill>
                  <a:schemeClr val="tx1"/>
                </a:solidFill>
              </a:rPr>
              <a:t>apabila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kita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mengambil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gamba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goyang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endParaRPr lang="id-ID" sz="2800" dirty="0">
              <a:solidFill>
                <a:schemeClr val="tx1"/>
              </a:solidFill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785926"/>
            <a:ext cx="281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00063" y="714375"/>
            <a:ext cx="7772400" cy="512763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785813"/>
            <a:ext cx="8001000" cy="500062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="1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Jimmy Jib,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Katrol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kamera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otomatis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</a:rPr>
              <a:t>digerakkan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remote,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agar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membantu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pengambilan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gambar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ketinggian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</a:rPr>
              <a:t>tak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dijangkau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kita</a:t>
            </a:r>
            <a:endParaRPr lang="en-US" sz="2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143626" y="1785927"/>
            <a:ext cx="2739492" cy="30003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27075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214438"/>
            <a:ext cx="7786688" cy="500062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8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8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8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b="1" dirty="0" smtClean="0">
                <a:solidFill>
                  <a:schemeClr val="tx1"/>
                </a:solidFill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</a:rPr>
              <a:t>Porta</a:t>
            </a:r>
            <a:r>
              <a:rPr lang="en-US" sz="2800" b="1" dirty="0" smtClean="0">
                <a:solidFill>
                  <a:schemeClr val="tx1"/>
                </a:solidFill>
              </a:rPr>
              <a:t> Jib,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lebih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kecil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Jimmy Jib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800" dirty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28604"/>
            <a:ext cx="31416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772400" cy="369888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500063" y="1000125"/>
            <a:ext cx="7929562" cy="5286375"/>
          </a:xfrm>
        </p:spPr>
        <p:txBody>
          <a:bodyPr/>
          <a:lstStyle/>
          <a:p>
            <a:pPr algn="l"/>
            <a:endParaRPr lang="id-ID" sz="2800" b="1" smtClean="0">
              <a:solidFill>
                <a:schemeClr val="tx1"/>
              </a:solidFill>
            </a:endParaRPr>
          </a:p>
          <a:p>
            <a:pPr algn="l"/>
            <a:r>
              <a:rPr lang="en-US" sz="2800" b="1" smtClean="0">
                <a:solidFill>
                  <a:schemeClr val="tx1"/>
                </a:solidFill>
              </a:rPr>
              <a:t> Crane</a:t>
            </a:r>
          </a:p>
          <a:p>
            <a:pPr algn="l"/>
            <a:r>
              <a:rPr lang="en-US" sz="2800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Sama halnya dengan Jimmy Jib</a:t>
            </a:r>
            <a:endParaRPr lang="id-ID" sz="2400" smtClean="0">
              <a:solidFill>
                <a:schemeClr val="tx1"/>
              </a:solidFill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</a:rPr>
              <a:t> maupun Porta Jib,</a:t>
            </a:r>
            <a:endParaRPr lang="id-ID" sz="2400" smtClean="0">
              <a:solidFill>
                <a:schemeClr val="tx1"/>
              </a:solidFill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</a:rPr>
              <a:t> hanya ukurannya lebih besar,</a:t>
            </a:r>
            <a:endParaRPr lang="id-ID" sz="2400" smtClean="0">
              <a:solidFill>
                <a:schemeClr val="tx1"/>
              </a:solidFill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</a:rPr>
              <a:t> pengoperasiannyapun diperlukan</a:t>
            </a:r>
            <a:endParaRPr lang="id-ID" sz="2400" smtClean="0">
              <a:solidFill>
                <a:schemeClr val="tx1"/>
              </a:solidFill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</a:rPr>
              <a:t> lebih dari tiga orang, biasanya</a:t>
            </a:r>
            <a:endParaRPr lang="id-ID" sz="2400" smtClean="0">
              <a:solidFill>
                <a:schemeClr val="tx1"/>
              </a:solidFill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</a:rPr>
              <a:t> untuk pengambilan gambar</a:t>
            </a:r>
            <a:endParaRPr lang="id-ID" sz="2400" smtClean="0">
              <a:solidFill>
                <a:schemeClr val="tx1"/>
              </a:solidFill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</a:rPr>
              <a:t> yang sangat luas</a:t>
            </a:r>
            <a:endParaRPr lang="id-ID" sz="2400" smtClean="0">
              <a:solidFill>
                <a:schemeClr val="tx1"/>
              </a:solidFill>
            </a:endParaRPr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8" y="357166"/>
            <a:ext cx="321945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138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Concourse</vt:lpstr>
      <vt:lpstr>Penunjang Kamera</vt:lpstr>
      <vt:lpstr>Macam-macam penunjang Kamera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Kamera Elektronik (Pertemuan 4)</dc:title>
  <dc:creator>BAMBANG SUDJATI</dc:creator>
  <cp:lastModifiedBy>saya</cp:lastModifiedBy>
  <cp:revision>9</cp:revision>
  <dcterms:created xsi:type="dcterms:W3CDTF">2006-03-03T12:41:42Z</dcterms:created>
  <dcterms:modified xsi:type="dcterms:W3CDTF">2012-11-30T03:48:26Z</dcterms:modified>
</cp:coreProperties>
</file>