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F303C5-3E1E-4B16-B5C7-0E5D4B602F1F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2550C8-1CCF-40B1-A499-3AB80B32F2B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4F1CCF-40E3-40B3-A5D6-772400B7BB14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1511B7-10FE-49A8-ADF5-762EC5A1151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AAF238-A13C-43EA-8F94-94FAC12922D3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4C4B01-AF91-4F23-870E-4EE2CF6B26C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3BCA0-72EF-415E-BBF7-E17D76F6D09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D0124B-AAE8-4B86-9B60-790A292F55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4D0316-68A9-44BD-82A3-9BDC8CD0AD8C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7DECDD-A3E4-447F-A666-5EC3FF8B8C0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381615-775F-4F7F-9520-ACD10353F35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64A6FD-8CAE-4607-921E-C88A2E60888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19958F-739C-4C08-8B1B-604CAACE5595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BCF2B5-6ABD-4BB2-BDBE-A995D23C08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791694-3CC1-4F9D-8C30-059660EFBAFE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BCA2A5-057A-4582-A6E3-9A5B237237C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F01262-B3D5-4CC6-B04A-47C06140F338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5684AF-EBC4-49DF-90E5-6F81512BD03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D734E79-77EE-45CA-8C22-FE2F7E49DCC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71EF-0634-44D2-B08E-45F77C35AA0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90E028-062F-4479-992D-379731AF31EE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4D5F93-EC7D-4879-86FD-DE5F0E24D09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C92BE2-DD3B-49F4-96D5-CD7ADFDCD55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D21C12-0517-4407-B469-FD4FE5EE270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id-ID" sz="3200" b="1" smtClean="0"/>
              <a:t>TELEPROMPTER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1000125"/>
            <a:ext cx="7786688" cy="5214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800" dirty="0" smtClean="0"/>
              <a:t>.</a:t>
            </a:r>
            <a:endParaRPr lang="id-ID" sz="800" dirty="0"/>
          </a:p>
        </p:txBody>
      </p:sp>
      <p:pic>
        <p:nvPicPr>
          <p:cNvPr id="3076" name="Picture 4" descr="3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66" y="1071546"/>
            <a:ext cx="2500313" cy="3579813"/>
          </a:xfrm>
          <a:ln w="38100">
            <a:solidFill>
              <a:schemeClr val="tx1"/>
            </a:solidFill>
          </a:ln>
        </p:spPr>
      </p:pic>
      <p:pic>
        <p:nvPicPr>
          <p:cNvPr id="3077" name="Picture 3" descr="Tele_p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214438"/>
            <a:ext cx="2428894" cy="181627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8" name="Picture 2" descr="teleprom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357562"/>
            <a:ext cx="2143143" cy="1758476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71500" y="642938"/>
            <a:ext cx="7772400" cy="727075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7929563" cy="40005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Teleprompter/</a:t>
            </a:r>
            <a:r>
              <a:rPr lang="en-US" b="1" dirty="0" err="1" smtClean="0">
                <a:solidFill>
                  <a:schemeClr val="tx1"/>
                </a:solidFill>
              </a:rPr>
              <a:t>Pengial</a:t>
            </a:r>
            <a:r>
              <a:rPr lang="en-US" b="1" dirty="0" smtClean="0">
                <a:solidFill>
                  <a:schemeClr val="tx1"/>
                </a:solidFill>
              </a:rPr>
              <a:t> Baca,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Alat</a:t>
            </a:r>
            <a:r>
              <a:rPr lang="en-US" sz="2800" dirty="0" smtClean="0">
                <a:solidFill>
                  <a:schemeClr val="tx1"/>
                </a:solidFill>
              </a:rPr>
              <a:t> bantu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kepentingan</a:t>
            </a:r>
            <a:r>
              <a:rPr lang="en-US" sz="2800" dirty="0" smtClean="0">
                <a:solidFill>
                  <a:schemeClr val="tx1"/>
                </a:solidFill>
              </a:rPr>
              <a:t> reporter/</a:t>
            </a:r>
            <a:r>
              <a:rPr lang="en-US" sz="2800" dirty="0" err="1" smtClean="0">
                <a:solidFill>
                  <a:schemeClr val="tx1"/>
                </a:solidFill>
              </a:rPr>
              <a:t>pembaca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berita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melihat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teks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tulisan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jelas</a:t>
            </a:r>
            <a:r>
              <a:rPr lang="en-US" sz="2800" dirty="0" smtClean="0">
                <a:solidFill>
                  <a:schemeClr val="tx1"/>
                </a:solidFill>
              </a:rPr>
              <a:t>, agar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menyampaikan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terlihat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berbicara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tanpa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membaca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alat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komputer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dihubungkan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kamera</a:t>
            </a:r>
            <a:r>
              <a:rPr lang="en-US" sz="2800" dirty="0" smtClean="0">
                <a:solidFill>
                  <a:schemeClr val="tx1"/>
                </a:solidFill>
              </a:rPr>
              <a:t> )</a:t>
            </a:r>
          </a:p>
          <a:p>
            <a:pPr algn="l"/>
            <a:endParaRPr lang="id-ID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00063" y="714375"/>
            <a:ext cx="7772400" cy="727075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00063" y="1214438"/>
            <a:ext cx="7786687" cy="4643437"/>
          </a:xfrm>
        </p:spPr>
        <p:txBody>
          <a:bodyPr/>
          <a:lstStyle/>
          <a:p>
            <a:pPr algn="l"/>
            <a:endParaRPr lang="id-ID" b="1" smtClean="0">
              <a:solidFill>
                <a:schemeClr val="tx1"/>
              </a:solidFill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Steady Cam,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 </a:t>
            </a:r>
            <a:r>
              <a:rPr lang="en-US" sz="2800" smtClean="0">
                <a:solidFill>
                  <a:schemeClr val="tx1"/>
                </a:solidFill>
              </a:rPr>
              <a:t>Dipakai sebagai penyeimbang</a:t>
            </a:r>
            <a:endParaRPr lang="id-ID" sz="2800" smtClean="0">
              <a:solidFill>
                <a:schemeClr val="tx1"/>
              </a:solidFill>
            </a:endParaRPr>
          </a:p>
          <a:p>
            <a:pPr algn="l"/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 dalam pengambilan gambar</a:t>
            </a:r>
            <a:endParaRPr lang="id-ID" sz="2800" smtClean="0">
              <a:solidFill>
                <a:schemeClr val="tx1"/>
              </a:solidFill>
            </a:endParaRPr>
          </a:p>
          <a:p>
            <a:pPr algn="l"/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 ketika kamera dibawa berjalan/</a:t>
            </a:r>
            <a:endParaRPr lang="id-ID" sz="2800" smtClean="0">
              <a:solidFill>
                <a:schemeClr val="tx1"/>
              </a:solidFill>
            </a:endParaRPr>
          </a:p>
          <a:p>
            <a:pPr algn="l"/>
            <a:r>
              <a:rPr lang="id-ID" sz="2800" smtClean="0">
                <a:solidFill>
                  <a:schemeClr val="tx1"/>
                </a:solidFill>
              </a:rPr>
              <a:t>  </a:t>
            </a:r>
            <a:r>
              <a:rPr lang="en-US" sz="2800" smtClean="0">
                <a:solidFill>
                  <a:schemeClr val="tx1"/>
                </a:solidFill>
              </a:rPr>
              <a:t>berlari oleh kameraman, </a:t>
            </a:r>
            <a:endParaRPr lang="id-ID" sz="2800" smtClean="0">
              <a:solidFill>
                <a:schemeClr val="tx1"/>
              </a:solidFill>
            </a:endParaRPr>
          </a:p>
          <a:p>
            <a:pPr algn="l"/>
            <a:r>
              <a:rPr lang="id-ID" sz="2800" smtClean="0">
                <a:solidFill>
                  <a:schemeClr val="tx1"/>
                </a:solidFill>
              </a:rPr>
              <a:t>  </a:t>
            </a:r>
            <a:r>
              <a:rPr lang="en-US" sz="2800" smtClean="0">
                <a:solidFill>
                  <a:schemeClr val="tx1"/>
                </a:solidFill>
              </a:rPr>
              <a:t>sehingga tidak ada getaran</a:t>
            </a:r>
            <a:endParaRPr lang="id-ID" sz="280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500813" y="1214438"/>
            <a:ext cx="1972533" cy="35718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42938" y="714375"/>
            <a:ext cx="7772400" cy="798513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571625"/>
            <a:ext cx="7929563" cy="45720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Dolly /Dolly Dinky: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Kendaraan</a:t>
            </a:r>
            <a:r>
              <a:rPr lang="en-US" sz="2600" dirty="0" smtClean="0">
                <a:solidFill>
                  <a:schemeClr val="tx1"/>
                </a:solidFill>
              </a:rPr>
              <a:t>/</a:t>
            </a:r>
            <a:r>
              <a:rPr lang="en-US" sz="2600" dirty="0" err="1" smtClean="0">
                <a:solidFill>
                  <a:schemeClr val="tx1"/>
                </a:solidFill>
              </a:rPr>
              <a:t>alat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beroda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 smtClean="0">
                <a:solidFill>
                  <a:schemeClr val="tx1"/>
                </a:solidFill>
              </a:rPr>
              <a:t>untuk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membawa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kamera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smtClean="0">
                <a:solidFill>
                  <a:schemeClr val="tx1"/>
                </a:solidFill>
              </a:rPr>
              <a:t> operator </a:t>
            </a:r>
            <a:r>
              <a:rPr lang="en-US" sz="2600" dirty="0" err="1" smtClean="0">
                <a:solidFill>
                  <a:schemeClr val="tx1"/>
                </a:solidFill>
              </a:rPr>
              <a:t>kamera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selama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pengambilan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gambar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</a:rPr>
              <a:t>mengunakan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b="1" i="1" dirty="0" smtClean="0">
                <a:solidFill>
                  <a:schemeClr val="tx1"/>
                </a:solidFill>
              </a:rPr>
              <a:t>Track/</a:t>
            </a:r>
            <a:r>
              <a:rPr lang="en-US" sz="2600" b="1" i="1" dirty="0" err="1" smtClean="0">
                <a:solidFill>
                  <a:schemeClr val="tx1"/>
                </a:solidFill>
              </a:rPr>
              <a:t>rel</a:t>
            </a:r>
            <a:r>
              <a:rPr lang="en-US" sz="2600" dirty="0" smtClean="0">
                <a:solidFill>
                  <a:schemeClr val="tx1"/>
                </a:solidFill>
              </a:rPr>
              <a:t>) Dolly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biasanya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dapat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didorong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diarahkan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oleh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satu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orang</a:t>
            </a:r>
            <a:endParaRPr lang="id-ID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</a:rPr>
              <a:t>disebut</a:t>
            </a:r>
            <a:r>
              <a:rPr lang="en-US" sz="2600" dirty="0" smtClean="0">
                <a:solidFill>
                  <a:schemeClr val="tx1"/>
                </a:solidFill>
              </a:rPr>
              <a:t> Dolly Grip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   </a:t>
            </a:r>
            <a:endParaRPr lang="en-US" sz="2600" b="1" i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dirty="0" smtClean="0"/>
              <a:t>  </a:t>
            </a:r>
            <a:endParaRPr lang="id-ID" sz="2600" dirty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2071688"/>
            <a:ext cx="29289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00063" y="785813"/>
            <a:ext cx="7772400" cy="655637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285875"/>
            <a:ext cx="8001000" cy="48577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Track/</a:t>
            </a:r>
            <a:r>
              <a:rPr lang="en-US" b="1" dirty="0" err="1" smtClean="0">
                <a:solidFill>
                  <a:schemeClr val="tx1"/>
                </a:solidFill>
              </a:rPr>
              <a:t>Rel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</a:p>
          <a:p>
            <a:pPr indent="-4763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lintasan</a:t>
            </a:r>
            <a:endParaRPr lang="id-ID" sz="2800" dirty="0" smtClean="0">
              <a:solidFill>
                <a:schemeClr val="tx1"/>
              </a:solidFill>
            </a:endParaRPr>
          </a:p>
          <a:p>
            <a:pPr indent="-4763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dipasangkan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indent="-4763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b="1" i="1" dirty="0" smtClean="0">
                <a:solidFill>
                  <a:schemeClr val="tx1"/>
                </a:solidFill>
              </a:rPr>
              <a:t>    </a:t>
            </a:r>
            <a:r>
              <a:rPr lang="en-US" sz="2800" b="1" i="1" dirty="0" smtClean="0">
                <a:solidFill>
                  <a:schemeClr val="tx1"/>
                </a:solidFill>
              </a:rPr>
              <a:t>dolly/dolly dinky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85860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655638"/>
          </a:xfrm>
        </p:spPr>
        <p:txBody>
          <a:bodyPr/>
          <a:lstStyle/>
          <a:p>
            <a:r>
              <a:rPr lang="id-ID" sz="800" dirty="0" smtClean="0"/>
              <a:t>.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7929562" cy="4929187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Pedestal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</a:t>
            </a:r>
            <a:r>
              <a:rPr lang="en-US" sz="2400" dirty="0" smtClean="0">
                <a:solidFill>
                  <a:schemeClr val="tx1"/>
                </a:solidFill>
              </a:rPr>
              <a:t> tripod,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pedestal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fasilitas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daripada</a:t>
            </a:r>
            <a:r>
              <a:rPr lang="en-US" sz="2400" dirty="0" smtClean="0">
                <a:solidFill>
                  <a:schemeClr val="tx1"/>
                </a:solidFill>
              </a:rPr>
              <a:t> tripod,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diantaranya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stir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berfungsi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pengatur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ketinggian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kamera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pergerakan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selain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pedestal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kelebihan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pergerakan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kamera</a:t>
            </a:r>
            <a:r>
              <a:rPr lang="en-US" sz="2400" dirty="0" smtClean="0">
                <a:solidFill>
                  <a:schemeClr val="tx1"/>
                </a:solidFill>
              </a:rPr>
              <a:t> yang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l"/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beraneka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ragam</a:t>
            </a:r>
            <a:endParaRPr lang="id-ID" sz="2400" dirty="0" smtClean="0">
              <a:solidFill>
                <a:schemeClr val="tx1"/>
              </a:solidFill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5003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Penunjang Kamera (2)</vt:lpstr>
      <vt:lpstr>TELEPROMPTER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Kamera Elektronik (Pertemuan 5)</dc:title>
  <dc:creator>BAMBANG SUDJATI</dc:creator>
  <cp:lastModifiedBy>saya</cp:lastModifiedBy>
  <cp:revision>9</cp:revision>
  <dcterms:created xsi:type="dcterms:W3CDTF">2006-03-03T13:09:55Z</dcterms:created>
  <dcterms:modified xsi:type="dcterms:W3CDTF">2012-11-30T03:52:08Z</dcterms:modified>
</cp:coreProperties>
</file>