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AACFD5-E045-4135-B8B6-9E528C470841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1336DB-9CDB-4566-979C-02E6EA0307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E8F25F-4BA9-4447-A40C-87CAD0402891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D8C79C-C5C9-4032-B5CD-FB5FDD35B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D82018-7DEA-4BAD-A6C7-987EA8B45CAD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DCFE96-6F16-4AF0-89ED-8B42BC671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E1D00A-1AAF-4B63-99F6-A4012EB5D1C5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F07BC0-A9B4-4633-A3E8-AA7D18723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76801B-0A3C-4C3F-AAF9-586BFB89D3B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59A3A0-EA39-4408-A790-E9CC95BD2E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93441B-49EB-4C02-B21E-07993DD03DD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10BE80-6609-46E8-9135-6DAA3ADF2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E8C1EF-6922-4751-ACD1-99193E34ED4A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3BAAA4-11B2-4FFB-A88F-63048633D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19F59B-206C-4FED-920D-E13F6DD19273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1B1FD2-BCD1-4556-8373-A26BA327A8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44682-FB40-4CA0-A58E-C5CF2ED146E6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72DF24-E7FC-41C3-90F1-9A20427323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89E6282-4668-40CE-A42D-9F67B2619316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8CEF5E-E11D-438C-A410-D7C3E461B8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99CC0F-32AA-457E-AEFE-DCA3C30720D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0E0607-6B56-4EE9-ACDD-0B92E5CA64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40FBD8-2DCC-48C0-8375-F2CEC11D208E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90E759-8E3E-4717-AE1A-C2B9F6C7A1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Eksposure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pencahayaan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normal,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 (under exposure)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 (over exposure)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Apperture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Shutter Speed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Gain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ND Filter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lembaran</a:t>
            </a:r>
            <a:r>
              <a:rPr lang="en-US" dirty="0" smtClean="0"/>
              <a:t> metal </a:t>
            </a:r>
            <a:r>
              <a:rPr lang="en-US" dirty="0" err="1" smtClean="0"/>
              <a:t>tipis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Seperti</a:t>
            </a:r>
            <a:r>
              <a:rPr lang="en-US" dirty="0" smtClean="0"/>
              <a:t> pupil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Iris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selebar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de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iris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diafragma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menyempit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 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Apperture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Bukaan diafragma diukur dalam satuan f-stop: f/1.4 – f/22. lebih kecil nomor f-stop = bukaan diafragma besar, lebih besar nomor f-stop = bukaan diafragma kecil. Pengaturan iris secara manual dapat dilakukan dengan memutar ring iris di lensa kamera.</a:t>
            </a:r>
          </a:p>
          <a:p>
            <a:endParaRPr lang="en-US" smtClean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Apperture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Biasanya shutter speed standar di kamera televisi 1/50. </a:t>
            </a:r>
          </a:p>
          <a:p>
            <a:r>
              <a:rPr lang="en-US" smtClean="0"/>
              <a:t>Shutter speed yang rendah menghasilkan trail effect</a:t>
            </a:r>
          </a:p>
          <a:p>
            <a:r>
              <a:rPr lang="en-US" smtClean="0"/>
              <a:t>Shutter speed yang tinggi, cocok untuk merekam subjek bergerak cepat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Shutter Speed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Berfungsi untuk mengurangi intensitas sinar yang terlalu kuat tanpa mempengaruhi kualitas warna cahaya. </a:t>
            </a:r>
          </a:p>
          <a:p>
            <a:r>
              <a:rPr lang="en-US" smtClean="0"/>
              <a:t>Filter ini digunakan bila kondisi cahaya terlalu keras, seperti tengah hari yang terik.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ND (Neutral Density) Filter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Kebalikan dari ND filter, Gain berfungsi apabila pengambilan gambar dalam keadaan kurang cahaya, yang apabila dengan keadaan normal dengan bukaan f-stop maksimal (f/1.4) masih under exposure. </a:t>
            </a:r>
          </a:p>
          <a:p>
            <a:r>
              <a:rPr lang="en-US" smtClean="0"/>
              <a:t>Dengan Gain kita bisa mengangkat exposure secara digital, konsekuensinya gambar menjadi agak coral (pecah).</a:t>
            </a:r>
          </a:p>
          <a:p>
            <a:endParaRPr lang="en-US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</TotalTime>
  <Words>274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Concourse</vt:lpstr>
      <vt:lpstr>EXPOSURE</vt:lpstr>
      <vt:lpstr>Slide 2</vt:lpstr>
      <vt:lpstr>Apperture</vt:lpstr>
      <vt:lpstr>Apperture</vt:lpstr>
      <vt:lpstr>Shutter Speed</vt:lpstr>
      <vt:lpstr>ND (Neutral Density) Filter</vt:lpstr>
      <vt:lpstr>Gain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EXPOSURE</dc:title>
  <dc:creator>saya</dc:creator>
  <cp:lastModifiedBy>saya</cp:lastModifiedBy>
  <cp:revision>9</cp:revision>
  <dcterms:created xsi:type="dcterms:W3CDTF">2012-11-30T02:13:48Z</dcterms:created>
  <dcterms:modified xsi:type="dcterms:W3CDTF">2012-11-30T03:48:59Z</dcterms:modified>
</cp:coreProperties>
</file>