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F9109E-BD32-41EE-9D30-CB8C407B3BF5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4261D34-9198-4E09-82F9-66DB2C21AF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7CB071-4D4B-45C7-89C7-038FE5908A22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DBFAFD-EF53-4657-B92B-4160DAF16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E532D5-A860-4793-B378-70131ADEE67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9DB501-4809-43D5-BD97-092B496695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4D7DA9-ED9E-4987-B01F-87B2825C9B22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7EDD70-9E1B-47EA-8249-4F83F0C76F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E9959D-A32A-4AFB-82CC-986FF891E168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CC1D6B-3722-4F1B-B09A-025A48C70E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0B842D-F100-43A2-80A7-D7CBFB1805CC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C9CE71-E5CE-449A-85E6-C808DBC516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667145-26A2-434C-9490-F4B8C12BDE2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BFFD53-57F2-424B-81E3-7B5D03676E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F9AFEA-A9DC-4773-AD49-EA98E353DD55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2B014F-D299-4F59-B312-6110AA7D4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CD9C0-33FC-4EE5-B0E7-5DC74C42AA1B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4B474F-9B54-437A-8BD5-8498EF309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553C4DAF-5CC3-43EF-B335-8D29217FFEF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BABDEC-164D-49AA-A21A-BF4D7803CB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C31F88-A6AB-4431-B7F1-D888633B57CC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FC2C2C-5761-49F4-8ADC-A179DBDB3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47C857-2B22-4C17-9E4C-D720E7D3B6A5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0D22CB-63ED-48B8-BC3C-1DD2F52251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Camera Movement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jib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447800"/>
            <a:ext cx="6203950" cy="4606925"/>
          </a:xfrm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Jimmy Jib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Pan (Left/Right)</a:t>
            </a:r>
          </a:p>
          <a:p>
            <a:pPr lvl="1"/>
            <a:r>
              <a:rPr lang="en-US" smtClean="0"/>
              <a:t>Gerakan kamera pada suatu poros dari kiri ke kanan atau sebaliknya.</a:t>
            </a:r>
          </a:p>
          <a:p>
            <a:pPr lvl="1"/>
            <a:r>
              <a:rPr lang="en-US" smtClean="0"/>
              <a:t>Logika gerakannya seperti gerakan kepala menoleh.</a:t>
            </a:r>
          </a:p>
          <a:p>
            <a:pPr lvl="1"/>
            <a:r>
              <a:rPr lang="en-US" smtClean="0"/>
              <a:t>Tidak ada perpindahan posisi kamera</a:t>
            </a:r>
          </a:p>
          <a:p>
            <a:pPr lvl="1"/>
            <a:r>
              <a:rPr lang="en-US" smtClean="0"/>
              <a:t>Biasanya didukung dengan tripod.</a:t>
            </a: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Camera Movement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Tilt (Up/Down)</a:t>
            </a:r>
          </a:p>
          <a:p>
            <a:pPr lvl="1"/>
            <a:r>
              <a:rPr lang="en-US" smtClean="0"/>
              <a:t>Gerakan kamera pada suatu poros dari atas ke bawah atau sebaliknya.</a:t>
            </a:r>
          </a:p>
          <a:p>
            <a:pPr lvl="1"/>
            <a:r>
              <a:rPr lang="en-US" smtClean="0"/>
              <a:t>Logika gerakannya seperti gerakan kepala mengangguk.</a:t>
            </a:r>
          </a:p>
          <a:p>
            <a:pPr lvl="1"/>
            <a:r>
              <a:rPr lang="en-US" smtClean="0"/>
              <a:t>Biasanya didukung dengan tripod</a:t>
            </a:r>
          </a:p>
          <a:p>
            <a:pPr lvl="1"/>
            <a:r>
              <a:rPr lang="en-US" smtClean="0"/>
              <a:t>Tidak ada perpindahan posisi kamera.</a:t>
            </a:r>
          </a:p>
          <a:p>
            <a:endParaRPr lang="en-US" smtClean="0"/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Camera Movement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Crab (Left/Right)</a:t>
            </a:r>
          </a:p>
          <a:p>
            <a:pPr lvl="1"/>
            <a:r>
              <a:rPr lang="en-US" smtClean="0"/>
              <a:t>Gerakan kamera bergerak sejajar dari kiri ke kanan atau sebaliknya.</a:t>
            </a:r>
          </a:p>
          <a:p>
            <a:pPr lvl="1"/>
            <a:r>
              <a:rPr lang="en-US" smtClean="0"/>
              <a:t>Posisi kamera berpindah.</a:t>
            </a:r>
          </a:p>
          <a:p>
            <a:pPr lvl="1"/>
            <a:r>
              <a:rPr lang="en-US" smtClean="0"/>
              <a:t>Seperti gerakan kepiting.</a:t>
            </a:r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Camera Movement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Track / Dolly (In/Out)</a:t>
            </a:r>
          </a:p>
          <a:p>
            <a:pPr lvl="1"/>
            <a:r>
              <a:rPr lang="en-US" smtClean="0"/>
              <a:t>Gerakan kamera bergerak sejajar maju atau mundur</a:t>
            </a:r>
          </a:p>
          <a:p>
            <a:pPr lvl="1"/>
            <a:r>
              <a:rPr lang="en-US" smtClean="0"/>
              <a:t>Posisi kamera berpindah</a:t>
            </a:r>
          </a:p>
          <a:p>
            <a:endParaRPr lang="en-US" smtClean="0"/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Camera Movement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Pedestal</a:t>
            </a:r>
          </a:p>
          <a:p>
            <a:pPr lvl="1"/>
            <a:r>
              <a:rPr lang="en-US" smtClean="0"/>
              <a:t>Gerakan kamera naik atau turun dengan arah pandang tetap sejajar</a:t>
            </a:r>
          </a:p>
          <a:p>
            <a:pPr lvl="1"/>
            <a:r>
              <a:rPr lang="en-US" smtClean="0"/>
              <a:t>Posisi kamera tidak berpindah.</a:t>
            </a:r>
          </a:p>
          <a:p>
            <a:pPr lvl="1"/>
            <a:r>
              <a:rPr lang="en-US" smtClean="0"/>
              <a:t>Tidak seperti gerakan Tilt (Up/Down). </a:t>
            </a: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 descr="page11-page46_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609600"/>
            <a:ext cx="6705600" cy="54625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cmov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609600"/>
            <a:ext cx="5335588" cy="5562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 descr="camera20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143000"/>
            <a:ext cx="2833688" cy="3125788"/>
          </a:xfrm>
        </p:spPr>
      </p:pic>
      <p:pic>
        <p:nvPicPr>
          <p:cNvPr id="9219" name="Picture 4" descr="benro-camcorder-tripod_5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838200"/>
            <a:ext cx="37719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219200" y="4495800"/>
            <a:ext cx="274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Pedestal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5105400" y="45720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Tripod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149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Concourse</vt:lpstr>
      <vt:lpstr>Camera Movement</vt:lpstr>
      <vt:lpstr>Camera Movement</vt:lpstr>
      <vt:lpstr>Camera Movement</vt:lpstr>
      <vt:lpstr>Camera Movement</vt:lpstr>
      <vt:lpstr>Camera Movement</vt:lpstr>
      <vt:lpstr>Slide 6</vt:lpstr>
      <vt:lpstr>Slide 7</vt:lpstr>
      <vt:lpstr>Slide 8</vt:lpstr>
      <vt:lpstr>Slide 9</vt:lpstr>
      <vt:lpstr>Jimmy Jib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Movement</dc:title>
  <dc:creator>Administrator</dc:creator>
  <cp:lastModifiedBy>saya</cp:lastModifiedBy>
  <cp:revision>2</cp:revision>
  <dcterms:created xsi:type="dcterms:W3CDTF">2012-10-17T06:40:33Z</dcterms:created>
  <dcterms:modified xsi:type="dcterms:W3CDTF">2012-11-30T03:45:25Z</dcterms:modified>
</cp:coreProperties>
</file>