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5BF52A-F22B-42C5-BB79-2900B883FDCD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272F98-D2C6-4F04-AB04-8F3E077CB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1A29-9909-43AD-BAA0-1D818A55E4E9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DDD5-2216-4EF0-8731-64A6FEA71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BBFAE-7E8F-486A-84B8-A2AC3AF8B817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73B4-0B1C-4356-9539-FFDA2C162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F389-F9AA-42F9-A851-AEE42E8BAD9B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8F2DE-9E4C-4491-928C-5AB489F3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C2DA2D-E94E-4720-B9F7-84D3AD36EB12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D89659-FA89-4D70-AA4B-33DC49986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480060-DE91-46B5-A502-C8A2A2BFE6DD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3199A8-AD81-4901-BC0C-C24C4FEA0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8A3D35-A535-4D1D-9140-54215CFE3F5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B783FD-DF29-458F-A9B2-9D4782AF2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FA3AC-3CEC-4E76-8D32-8EA0C77D8A79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088A3-FCE5-4AE9-8181-0B80DDF5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DF69-DD73-46D0-A153-89D7FA8557D0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1898-B36B-40B7-AA33-8774DD9FE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35CE85-B7DF-41AF-85B1-8EECA3DE60F7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B53F1-E4E9-4D2C-AD8A-93F13C96B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82C054-D38C-4DBA-B3E0-EB3A6FEFF1C2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92EAA8-9F53-490B-AC40-0A64338F6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DC2FBC-F77A-4F1E-A07E-F4748A52338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321C71-34D9-4337-8E9D-D3E97777E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 Balance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kompensasi warna agar warna terlihat natural.</a:t>
            </a:r>
          </a:p>
          <a:p>
            <a:pPr eaLnBrk="1" hangingPunct="1"/>
            <a:r>
              <a:rPr lang="en-US" smtClean="0"/>
              <a:t>Mengapa harus warna putih?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Warna putih mudah untuk dijadikan acuan sekaligus mampu bereaksi terhadap perubahan warna dari sumber cahaya. 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WHITE BALANCE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Quick-Explaination-of-White-Balance-Setting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95475" y="1839913"/>
            <a:ext cx="5353050" cy="3810000"/>
          </a:xfr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White Balance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temperatur warn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9363" y="1481138"/>
            <a:ext cx="4105275" cy="4525962"/>
          </a:xfrm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Temperatur Warna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487</TotalTime>
  <Words>28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White Balance</vt:lpstr>
      <vt:lpstr>WHITE BALANCE</vt:lpstr>
      <vt:lpstr>White Balance</vt:lpstr>
      <vt:lpstr>Temperatur Warna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saya</dc:creator>
  <cp:lastModifiedBy>saya</cp:lastModifiedBy>
  <cp:revision>21</cp:revision>
  <dcterms:created xsi:type="dcterms:W3CDTF">2012-10-11T20:04:52Z</dcterms:created>
  <dcterms:modified xsi:type="dcterms:W3CDTF">2012-11-30T03:50:48Z</dcterms:modified>
</cp:coreProperties>
</file>