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BF6716C-7805-45B0-980F-8F68CC751CAA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5715A9F-329D-4355-A1F3-8C14ACCF02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6840B0-F9C9-4812-B579-B3E3528AEEA0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FD0C5F-491D-4900-B8E8-46D46A1BDC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830164-9CB3-46DE-93E6-38FF6E3228C0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5D2B06-66EC-49AE-B878-1778795AB9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22BF9F-9185-4C01-9F94-D53AE1B27ED0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8CDE52-19FC-496A-9A8A-E49DAB75BB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7DE427-DAF9-414A-B3DA-C3A197C14F16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EDCAE7-411E-4E95-8606-DA1B5B10CE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8F5486-89A6-4A44-8E82-FD2AFC13F882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A75B77-6949-4B9E-96F3-6F1457228E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ABF48C-667B-47DB-9B05-25844B3F0C54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407655-955C-4B09-BE22-F973EA54B9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E13800-5703-4B06-B987-230060AD1C97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6BB593-FC64-429D-B5E1-138C71B3DC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609968-A294-4EA1-A23F-AE7CB3898875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D547DB-5D3C-4C22-B5C7-CBFD7AF5F3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55776D1-1EA2-48C7-9B6D-850DF02E605D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A9F2E1-A848-4B86-A804-C5721256A7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C4EE30C-4BE3-407D-A8BD-41D3432DD2F0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D0D32AE-4965-4630-B26C-AFB6FA252E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0BF4C0C-3855-42AB-BF1A-ABF508BA6486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F93B5B1-55E4-4291-867A-02341C12D3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Camera Angles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Low Angle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Eye Level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High Angle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Bird’s eye view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Mirip</a:t>
            </a:r>
            <a:r>
              <a:rPr lang="en-US" dirty="0" smtClean="0"/>
              <a:t> High Angle,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jaraknya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endParaRPr lang="en-US" dirty="0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Camera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Content Placeholder 3" descr="2 shot, low angel, sev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26233"/>
            <a:ext cx="8229600" cy="3435771"/>
          </a:xfrm>
        </p:spPr>
      </p:pic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Low 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Content Placeholder 3" descr="Eye-Level-Sho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640" y="1482503"/>
            <a:ext cx="8046720" cy="4523232"/>
          </a:xfrm>
        </p:spPr>
      </p:pic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Eye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Content Placeholder 3" descr="high angl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1828800"/>
            <a:ext cx="5384800" cy="4038600"/>
          </a:xfrm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 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Content Placeholder 3" descr="birds-eye-vie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Bird’s Eye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Content Placeholder 3" descr="angles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2286000"/>
            <a:ext cx="7967663" cy="1912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61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Concourse</vt:lpstr>
      <vt:lpstr>Camera Angles</vt:lpstr>
      <vt:lpstr>Camera Angles</vt:lpstr>
      <vt:lpstr>Low Angle</vt:lpstr>
      <vt:lpstr>Eye Level</vt:lpstr>
      <vt:lpstr>High Angle</vt:lpstr>
      <vt:lpstr>Bird’s Eye View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Angles</dc:title>
  <dc:creator>Administrator</dc:creator>
  <cp:lastModifiedBy>saya</cp:lastModifiedBy>
  <cp:revision>10</cp:revision>
  <dcterms:created xsi:type="dcterms:W3CDTF">2012-11-08T22:59:45Z</dcterms:created>
  <dcterms:modified xsi:type="dcterms:W3CDTF">2012-11-30T03:39:02Z</dcterms:modified>
</cp:coreProperties>
</file>