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881A43-00A3-4883-8537-EA379FF6FDF1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D1DAE89-BE7F-4C5E-B0E0-5858F73EE06E}">
      <dgm:prSet custT="1"/>
      <dgm:spPr/>
      <dgm:t>
        <a:bodyPr/>
        <a:lstStyle/>
        <a:p>
          <a:pPr rtl="0"/>
          <a:r>
            <a:rPr lang="id-ID" sz="3600" dirty="0" smtClean="0"/>
            <a:t>Naskah Dokumenter/Non Fiksi</a:t>
          </a:r>
          <a:endParaRPr lang="id-ID" sz="3600" dirty="0"/>
        </a:p>
      </dgm:t>
    </dgm:pt>
    <dgm:pt modelId="{56B01B3B-80B4-43C6-9AEC-BE3DCD690976}" type="parTrans" cxnId="{34A60FC8-8455-4E3D-8541-7E1F13441CDA}">
      <dgm:prSet/>
      <dgm:spPr/>
      <dgm:t>
        <a:bodyPr/>
        <a:lstStyle/>
        <a:p>
          <a:endParaRPr lang="id-ID"/>
        </a:p>
      </dgm:t>
    </dgm:pt>
    <dgm:pt modelId="{ADC6208A-E407-47E0-93EF-65380A01F100}" type="sibTrans" cxnId="{34A60FC8-8455-4E3D-8541-7E1F13441CDA}">
      <dgm:prSet/>
      <dgm:spPr/>
      <dgm:t>
        <a:bodyPr/>
        <a:lstStyle/>
        <a:p>
          <a:endParaRPr lang="id-ID"/>
        </a:p>
      </dgm:t>
    </dgm:pt>
    <dgm:pt modelId="{0F2424C5-4382-4374-BB09-40C9AE3A087F}">
      <dgm:prSet custT="1"/>
      <dgm:spPr/>
      <dgm:t>
        <a:bodyPr/>
        <a:lstStyle/>
        <a:p>
          <a:pPr rtl="0"/>
          <a:r>
            <a:rPr lang="id-ID" sz="3600" dirty="0" smtClean="0"/>
            <a:t>Naskah Berita/News (Format) </a:t>
          </a:r>
          <a:endParaRPr lang="id-ID" sz="3600" dirty="0"/>
        </a:p>
      </dgm:t>
    </dgm:pt>
    <dgm:pt modelId="{9946656B-9CC0-4C84-B764-867546221766}" type="parTrans" cxnId="{C79AC826-93DA-4F14-A178-0AE2BE994583}">
      <dgm:prSet/>
      <dgm:spPr/>
      <dgm:t>
        <a:bodyPr/>
        <a:lstStyle/>
        <a:p>
          <a:endParaRPr lang="id-ID"/>
        </a:p>
      </dgm:t>
    </dgm:pt>
    <dgm:pt modelId="{2D8EE51A-626B-45BF-A64C-C591543BC456}" type="sibTrans" cxnId="{C79AC826-93DA-4F14-A178-0AE2BE994583}">
      <dgm:prSet/>
      <dgm:spPr/>
      <dgm:t>
        <a:bodyPr/>
        <a:lstStyle/>
        <a:p>
          <a:endParaRPr lang="id-ID"/>
        </a:p>
      </dgm:t>
    </dgm:pt>
    <dgm:pt modelId="{CBE8EC23-C62D-45D6-A7BA-A1ACF371392F}">
      <dgm:prSet custT="1"/>
      <dgm:spPr/>
      <dgm:t>
        <a:bodyPr/>
        <a:lstStyle/>
        <a:p>
          <a:pPr rtl="0"/>
          <a:r>
            <a:rPr lang="id-ID" sz="3600" dirty="0" smtClean="0"/>
            <a:t>Naskah Drama/Fiksi</a:t>
          </a:r>
          <a:endParaRPr lang="id-ID" sz="3600" dirty="0"/>
        </a:p>
      </dgm:t>
    </dgm:pt>
    <dgm:pt modelId="{8CF25AD7-FBD7-4745-9B64-4DA4192B0EFB}" type="sibTrans" cxnId="{895EC3FA-9166-4D35-97FA-D449DBDD85A5}">
      <dgm:prSet/>
      <dgm:spPr/>
      <dgm:t>
        <a:bodyPr/>
        <a:lstStyle/>
        <a:p>
          <a:endParaRPr lang="id-ID"/>
        </a:p>
      </dgm:t>
    </dgm:pt>
    <dgm:pt modelId="{4929773F-F5C1-44F5-A6AC-7D03D0FFB0E2}" type="parTrans" cxnId="{895EC3FA-9166-4D35-97FA-D449DBDD85A5}">
      <dgm:prSet/>
      <dgm:spPr/>
      <dgm:t>
        <a:bodyPr/>
        <a:lstStyle/>
        <a:p>
          <a:endParaRPr lang="id-ID"/>
        </a:p>
      </dgm:t>
    </dgm:pt>
    <dgm:pt modelId="{528D5783-F01C-4E86-8B1E-29C881B965B7}" type="pres">
      <dgm:prSet presAssocID="{54881A43-00A3-4883-8537-EA379FF6FDF1}" presName="Name0" presStyleCnt="0">
        <dgm:presLayoutVars>
          <dgm:dir/>
          <dgm:animLvl val="lvl"/>
          <dgm:resizeHandles val="exact"/>
        </dgm:presLayoutVars>
      </dgm:prSet>
      <dgm:spPr/>
    </dgm:pt>
    <dgm:pt modelId="{69FBF33E-B4F5-4D43-8AD7-3CE79D408570}" type="pres">
      <dgm:prSet presAssocID="{CBE8EC23-C62D-45D6-A7BA-A1ACF371392F}" presName="linNode" presStyleCnt="0"/>
      <dgm:spPr/>
    </dgm:pt>
    <dgm:pt modelId="{ADD8FB97-1690-46EF-ADF3-7DFE9CA39009}" type="pres">
      <dgm:prSet presAssocID="{CBE8EC23-C62D-45D6-A7BA-A1ACF371392F}" presName="parentText" presStyleLbl="node1" presStyleIdx="0" presStyleCnt="3" custScaleX="226661" custScaleY="21248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7F2D6BB-9184-4C65-85D9-F72551FAF944}" type="pres">
      <dgm:prSet presAssocID="{8CF25AD7-FBD7-4745-9B64-4DA4192B0EFB}" presName="sp" presStyleCnt="0"/>
      <dgm:spPr/>
    </dgm:pt>
    <dgm:pt modelId="{00C85F64-BA56-4570-ADFF-29FEE5C59292}" type="pres">
      <dgm:prSet presAssocID="{9D1DAE89-BE7F-4C5E-B0E0-5858F73EE06E}" presName="linNode" presStyleCnt="0"/>
      <dgm:spPr/>
    </dgm:pt>
    <dgm:pt modelId="{52D3EF72-E244-41AF-B83A-FDDD486578A6}" type="pres">
      <dgm:prSet presAssocID="{9D1DAE89-BE7F-4C5E-B0E0-5858F73EE06E}" presName="parentText" presStyleLbl="node1" presStyleIdx="1" presStyleCnt="3" custScaleX="227935" custScaleY="24807" custLinFactNeighborX="-1137" custLinFactNeighborY="-52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21DE04D-4AB0-4F0C-B76D-30DF425973BA}" type="pres">
      <dgm:prSet presAssocID="{ADC6208A-E407-47E0-93EF-65380A01F100}" presName="sp" presStyleCnt="0"/>
      <dgm:spPr/>
    </dgm:pt>
    <dgm:pt modelId="{A4873B9D-6582-4074-B9F0-CBE558A765A9}" type="pres">
      <dgm:prSet presAssocID="{0F2424C5-4382-4374-BB09-40C9AE3A087F}" presName="linNode" presStyleCnt="0"/>
      <dgm:spPr/>
    </dgm:pt>
    <dgm:pt modelId="{0AB4E185-9402-4327-B13F-553B2A227435}" type="pres">
      <dgm:prSet presAssocID="{0F2424C5-4382-4374-BB09-40C9AE3A087F}" presName="parentText" presStyleLbl="node1" presStyleIdx="2" presStyleCnt="3" custScaleX="227935" custScaleY="24128" custLinFactNeighborX="-1137" custLinFactNeighborY="-889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0D84BD5-A920-4C2D-9B68-6997DB3AB1E5}" type="presOf" srcId="{9D1DAE89-BE7F-4C5E-B0E0-5858F73EE06E}" destId="{52D3EF72-E244-41AF-B83A-FDDD486578A6}" srcOrd="0" destOrd="0" presId="urn:microsoft.com/office/officeart/2005/8/layout/vList5"/>
    <dgm:cxn modelId="{5218F5B2-F22B-437C-A94E-442A1E303440}" type="presOf" srcId="{CBE8EC23-C62D-45D6-A7BA-A1ACF371392F}" destId="{ADD8FB97-1690-46EF-ADF3-7DFE9CA39009}" srcOrd="0" destOrd="0" presId="urn:microsoft.com/office/officeart/2005/8/layout/vList5"/>
    <dgm:cxn modelId="{34A60FC8-8455-4E3D-8541-7E1F13441CDA}" srcId="{54881A43-00A3-4883-8537-EA379FF6FDF1}" destId="{9D1DAE89-BE7F-4C5E-B0E0-5858F73EE06E}" srcOrd="1" destOrd="0" parTransId="{56B01B3B-80B4-43C6-9AEC-BE3DCD690976}" sibTransId="{ADC6208A-E407-47E0-93EF-65380A01F100}"/>
    <dgm:cxn modelId="{895EC3FA-9166-4D35-97FA-D449DBDD85A5}" srcId="{54881A43-00A3-4883-8537-EA379FF6FDF1}" destId="{CBE8EC23-C62D-45D6-A7BA-A1ACF371392F}" srcOrd="0" destOrd="0" parTransId="{4929773F-F5C1-44F5-A6AC-7D03D0FFB0E2}" sibTransId="{8CF25AD7-FBD7-4745-9B64-4DA4192B0EFB}"/>
    <dgm:cxn modelId="{111ECD2B-5703-4310-A024-6BAB75139586}" type="presOf" srcId="{0F2424C5-4382-4374-BB09-40C9AE3A087F}" destId="{0AB4E185-9402-4327-B13F-553B2A227435}" srcOrd="0" destOrd="0" presId="urn:microsoft.com/office/officeart/2005/8/layout/vList5"/>
    <dgm:cxn modelId="{C79AC826-93DA-4F14-A178-0AE2BE994583}" srcId="{54881A43-00A3-4883-8537-EA379FF6FDF1}" destId="{0F2424C5-4382-4374-BB09-40C9AE3A087F}" srcOrd="2" destOrd="0" parTransId="{9946656B-9CC0-4C84-B764-867546221766}" sibTransId="{2D8EE51A-626B-45BF-A64C-C591543BC456}"/>
    <dgm:cxn modelId="{FB8891D9-B73D-4ADC-8247-14B12801EF57}" type="presOf" srcId="{54881A43-00A3-4883-8537-EA379FF6FDF1}" destId="{528D5783-F01C-4E86-8B1E-29C881B965B7}" srcOrd="0" destOrd="0" presId="urn:microsoft.com/office/officeart/2005/8/layout/vList5"/>
    <dgm:cxn modelId="{981D2939-D636-492B-BA00-594BB4E514F4}" type="presParOf" srcId="{528D5783-F01C-4E86-8B1E-29C881B965B7}" destId="{69FBF33E-B4F5-4D43-8AD7-3CE79D408570}" srcOrd="0" destOrd="0" presId="urn:microsoft.com/office/officeart/2005/8/layout/vList5"/>
    <dgm:cxn modelId="{AC3341BC-474B-4C2A-97A0-9F10D1D64208}" type="presParOf" srcId="{69FBF33E-B4F5-4D43-8AD7-3CE79D408570}" destId="{ADD8FB97-1690-46EF-ADF3-7DFE9CA39009}" srcOrd="0" destOrd="0" presId="urn:microsoft.com/office/officeart/2005/8/layout/vList5"/>
    <dgm:cxn modelId="{7382190D-B4FA-49B0-8275-DE05CE04D820}" type="presParOf" srcId="{528D5783-F01C-4E86-8B1E-29C881B965B7}" destId="{57F2D6BB-9184-4C65-85D9-F72551FAF944}" srcOrd="1" destOrd="0" presId="urn:microsoft.com/office/officeart/2005/8/layout/vList5"/>
    <dgm:cxn modelId="{0EE4AA2C-8261-4656-B5B7-FA3A8DB991C9}" type="presParOf" srcId="{528D5783-F01C-4E86-8B1E-29C881B965B7}" destId="{00C85F64-BA56-4570-ADFF-29FEE5C59292}" srcOrd="2" destOrd="0" presId="urn:microsoft.com/office/officeart/2005/8/layout/vList5"/>
    <dgm:cxn modelId="{CDE4AACB-DF8D-4B10-9D82-86C56D974527}" type="presParOf" srcId="{00C85F64-BA56-4570-ADFF-29FEE5C59292}" destId="{52D3EF72-E244-41AF-B83A-FDDD486578A6}" srcOrd="0" destOrd="0" presId="urn:microsoft.com/office/officeart/2005/8/layout/vList5"/>
    <dgm:cxn modelId="{2F989711-A22E-49DD-8221-96FBBBE43A08}" type="presParOf" srcId="{528D5783-F01C-4E86-8B1E-29C881B965B7}" destId="{E21DE04D-4AB0-4F0C-B76D-30DF425973BA}" srcOrd="3" destOrd="0" presId="urn:microsoft.com/office/officeart/2005/8/layout/vList5"/>
    <dgm:cxn modelId="{681E9777-3D1B-47A8-AA0D-AE5BCBEBD187}" type="presParOf" srcId="{528D5783-F01C-4E86-8B1E-29C881B965B7}" destId="{A4873B9D-6582-4074-B9F0-CBE558A765A9}" srcOrd="4" destOrd="0" presId="urn:microsoft.com/office/officeart/2005/8/layout/vList5"/>
    <dgm:cxn modelId="{EEE3BE0E-9137-4441-840C-0439058353DD}" type="presParOf" srcId="{A4873B9D-6582-4074-B9F0-CBE558A765A9}" destId="{0AB4E185-9402-4327-B13F-553B2A227435}" srcOrd="0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11E9F3-5387-49A0-9FE5-F15C89346005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D39880D-2210-4200-A288-526A5EA677C3}">
      <dgm:prSet custT="1"/>
      <dgm:spPr/>
      <dgm:t>
        <a:bodyPr/>
        <a:lstStyle/>
        <a:p>
          <a:pPr rtl="0"/>
          <a:r>
            <a:rPr lang="id-ID" sz="4000" b="1" dirty="0" smtClean="0"/>
            <a:t>DRAMA</a:t>
          </a:r>
          <a:endParaRPr lang="id-ID" sz="4000" b="1" dirty="0"/>
        </a:p>
      </dgm:t>
    </dgm:pt>
    <dgm:pt modelId="{2DBEAB81-FF1D-423E-A91A-C276A864F311}" type="parTrans" cxnId="{9660CC3E-365A-4E5A-86B5-FBD314ED7905}">
      <dgm:prSet/>
      <dgm:spPr/>
      <dgm:t>
        <a:bodyPr/>
        <a:lstStyle/>
        <a:p>
          <a:endParaRPr lang="id-ID"/>
        </a:p>
      </dgm:t>
    </dgm:pt>
    <dgm:pt modelId="{526D2129-B628-447E-B746-28C3B34A318E}" type="sibTrans" cxnId="{9660CC3E-365A-4E5A-86B5-FBD314ED7905}">
      <dgm:prSet/>
      <dgm:spPr/>
      <dgm:t>
        <a:bodyPr/>
        <a:lstStyle/>
        <a:p>
          <a:endParaRPr lang="id-ID"/>
        </a:p>
      </dgm:t>
    </dgm:pt>
    <dgm:pt modelId="{7E82A37B-9898-4ADB-ACE6-BDAC74244BD4}">
      <dgm:prSet custT="1"/>
      <dgm:spPr/>
      <dgm:t>
        <a:bodyPr/>
        <a:lstStyle/>
        <a:p>
          <a:pPr rtl="0"/>
          <a:r>
            <a:rPr lang="id-ID" sz="3600" dirty="0" smtClean="0"/>
            <a:t>TRAGEDI</a:t>
          </a:r>
          <a:endParaRPr lang="id-ID" sz="3600" dirty="0"/>
        </a:p>
      </dgm:t>
    </dgm:pt>
    <dgm:pt modelId="{2952F43E-8C29-408B-872E-671359A0978E}" type="parTrans" cxnId="{7D5FFBF2-99A5-4AE1-B581-EC0E090BAB42}">
      <dgm:prSet/>
      <dgm:spPr/>
      <dgm:t>
        <a:bodyPr/>
        <a:lstStyle/>
        <a:p>
          <a:endParaRPr lang="id-ID"/>
        </a:p>
      </dgm:t>
    </dgm:pt>
    <dgm:pt modelId="{B2FB4394-C9C2-424D-B744-36F73D3F6781}" type="sibTrans" cxnId="{7D5FFBF2-99A5-4AE1-B581-EC0E090BAB42}">
      <dgm:prSet/>
      <dgm:spPr/>
      <dgm:t>
        <a:bodyPr/>
        <a:lstStyle/>
        <a:p>
          <a:endParaRPr lang="id-ID"/>
        </a:p>
      </dgm:t>
    </dgm:pt>
    <dgm:pt modelId="{C4DE07EE-B388-428C-AD83-6A81D23747AB}">
      <dgm:prSet custT="1"/>
      <dgm:spPr/>
      <dgm:t>
        <a:bodyPr/>
        <a:lstStyle/>
        <a:p>
          <a:pPr rtl="0"/>
          <a:r>
            <a:rPr lang="id-ID" sz="3600" dirty="0" smtClean="0"/>
            <a:t>KOMEDI</a:t>
          </a:r>
          <a:endParaRPr lang="id-ID" sz="3600" dirty="0"/>
        </a:p>
      </dgm:t>
    </dgm:pt>
    <dgm:pt modelId="{A8BE79A0-8338-4854-81B4-51F5145D503F}" type="parTrans" cxnId="{9240F638-E4A7-4C16-AD4F-8C3470787E2E}">
      <dgm:prSet/>
      <dgm:spPr/>
      <dgm:t>
        <a:bodyPr/>
        <a:lstStyle/>
        <a:p>
          <a:endParaRPr lang="id-ID"/>
        </a:p>
      </dgm:t>
    </dgm:pt>
    <dgm:pt modelId="{8665686D-1165-4AED-9A7C-955D1431F4EA}" type="sibTrans" cxnId="{9240F638-E4A7-4C16-AD4F-8C3470787E2E}">
      <dgm:prSet/>
      <dgm:spPr/>
      <dgm:t>
        <a:bodyPr/>
        <a:lstStyle/>
        <a:p>
          <a:endParaRPr lang="id-ID"/>
        </a:p>
      </dgm:t>
    </dgm:pt>
    <dgm:pt modelId="{BB716E63-8CAA-4227-B19F-12EBE166143A}">
      <dgm:prSet custT="1"/>
      <dgm:spPr/>
      <dgm:t>
        <a:bodyPr/>
        <a:lstStyle/>
        <a:p>
          <a:pPr rtl="0"/>
          <a:r>
            <a:rPr lang="id-ID" sz="3600" dirty="0" smtClean="0"/>
            <a:t>MISTERI  </a:t>
          </a:r>
          <a:r>
            <a:rPr lang="id-ID" sz="2700" dirty="0" smtClean="0"/>
            <a:t>    </a:t>
          </a:r>
          <a:endParaRPr lang="id-ID" sz="2700" dirty="0"/>
        </a:p>
      </dgm:t>
    </dgm:pt>
    <dgm:pt modelId="{B46A29B7-0D9C-4F78-8300-63B9A60621F1}" type="parTrans" cxnId="{55C1CA74-C0F0-46D1-ACF6-9330BDFC8F03}">
      <dgm:prSet/>
      <dgm:spPr/>
      <dgm:t>
        <a:bodyPr/>
        <a:lstStyle/>
        <a:p>
          <a:endParaRPr lang="id-ID"/>
        </a:p>
      </dgm:t>
    </dgm:pt>
    <dgm:pt modelId="{42049C9B-8AAD-4D1A-8C75-B72B05F076F7}" type="sibTrans" cxnId="{55C1CA74-C0F0-46D1-ACF6-9330BDFC8F03}">
      <dgm:prSet/>
      <dgm:spPr/>
      <dgm:t>
        <a:bodyPr/>
        <a:lstStyle/>
        <a:p>
          <a:endParaRPr lang="id-ID"/>
        </a:p>
      </dgm:t>
    </dgm:pt>
    <dgm:pt modelId="{0CA68736-EED9-4296-957E-38F746D143D7}">
      <dgm:prSet custT="1"/>
      <dgm:spPr/>
      <dgm:t>
        <a:bodyPr/>
        <a:lstStyle/>
        <a:p>
          <a:pPr rtl="0"/>
          <a:r>
            <a:rPr lang="id-ID" sz="3600" dirty="0" smtClean="0"/>
            <a:t>LAGA/ACTION</a:t>
          </a:r>
          <a:endParaRPr lang="id-ID" sz="3600" dirty="0"/>
        </a:p>
      </dgm:t>
    </dgm:pt>
    <dgm:pt modelId="{38379FFD-A180-4220-AB0D-D0070EAB1DB1}" type="parTrans" cxnId="{47151751-0798-492C-8404-5BFE986D542E}">
      <dgm:prSet/>
      <dgm:spPr/>
      <dgm:t>
        <a:bodyPr/>
        <a:lstStyle/>
        <a:p>
          <a:endParaRPr lang="id-ID"/>
        </a:p>
      </dgm:t>
    </dgm:pt>
    <dgm:pt modelId="{3090C571-ED8E-4015-8CFD-2CA4DB514A5C}" type="sibTrans" cxnId="{47151751-0798-492C-8404-5BFE986D542E}">
      <dgm:prSet/>
      <dgm:spPr/>
      <dgm:t>
        <a:bodyPr/>
        <a:lstStyle/>
        <a:p>
          <a:endParaRPr lang="id-ID"/>
        </a:p>
      </dgm:t>
    </dgm:pt>
    <dgm:pt modelId="{2E175CEF-064B-45C1-A270-A788DCE36A2E}">
      <dgm:prSet custT="1"/>
      <dgm:spPr/>
      <dgm:t>
        <a:bodyPr/>
        <a:lstStyle/>
        <a:p>
          <a:pPr rtl="0"/>
          <a:r>
            <a:rPr lang="id-ID" sz="3600" dirty="0" smtClean="0"/>
            <a:t>MELODRAMA</a:t>
          </a:r>
          <a:endParaRPr lang="id-ID" sz="3600" dirty="0"/>
        </a:p>
      </dgm:t>
    </dgm:pt>
    <dgm:pt modelId="{BB51CF57-64A3-4191-A54C-E0DF3C830185}" type="parTrans" cxnId="{B80613CF-E82F-4267-9CB1-85F9345C19E9}">
      <dgm:prSet/>
      <dgm:spPr/>
      <dgm:t>
        <a:bodyPr/>
        <a:lstStyle/>
        <a:p>
          <a:endParaRPr lang="id-ID"/>
        </a:p>
      </dgm:t>
    </dgm:pt>
    <dgm:pt modelId="{7ADE6EEA-662E-4AB8-9608-90AA29B59267}" type="sibTrans" cxnId="{B80613CF-E82F-4267-9CB1-85F9345C19E9}">
      <dgm:prSet/>
      <dgm:spPr/>
      <dgm:t>
        <a:bodyPr/>
        <a:lstStyle/>
        <a:p>
          <a:endParaRPr lang="id-ID"/>
        </a:p>
      </dgm:t>
    </dgm:pt>
    <dgm:pt modelId="{FE275BA5-347B-4BD8-94FD-3A6393659DAC}">
      <dgm:prSet/>
      <dgm:spPr/>
      <dgm:t>
        <a:bodyPr/>
        <a:lstStyle/>
        <a:p>
          <a:pPr rtl="0"/>
          <a:r>
            <a:rPr lang="id-ID" dirty="0" smtClean="0"/>
            <a:t>SEJARAH </a:t>
          </a:r>
          <a:endParaRPr lang="id-ID" dirty="0"/>
        </a:p>
      </dgm:t>
    </dgm:pt>
    <dgm:pt modelId="{1ABD0F8D-AA27-4027-BECC-D4679AB280F5}" type="parTrans" cxnId="{AEB51DD5-C876-4F23-AD8D-065FF8F0D389}">
      <dgm:prSet/>
      <dgm:spPr/>
      <dgm:t>
        <a:bodyPr/>
        <a:lstStyle/>
        <a:p>
          <a:endParaRPr lang="id-ID"/>
        </a:p>
      </dgm:t>
    </dgm:pt>
    <dgm:pt modelId="{CFF6A74F-366F-4E59-8289-AF9114471295}" type="sibTrans" cxnId="{AEB51DD5-C876-4F23-AD8D-065FF8F0D389}">
      <dgm:prSet/>
      <dgm:spPr/>
      <dgm:t>
        <a:bodyPr/>
        <a:lstStyle/>
        <a:p>
          <a:endParaRPr lang="id-ID"/>
        </a:p>
      </dgm:t>
    </dgm:pt>
    <dgm:pt modelId="{717D91A7-12A8-4DF7-9356-BB95CFA04C4E}" type="pres">
      <dgm:prSet presAssocID="{1511E9F3-5387-49A0-9FE5-F15C89346005}" presName="Name0" presStyleCnt="0">
        <dgm:presLayoutVars>
          <dgm:dir/>
          <dgm:animLvl val="lvl"/>
          <dgm:resizeHandles val="exact"/>
        </dgm:presLayoutVars>
      </dgm:prSet>
      <dgm:spPr/>
    </dgm:pt>
    <dgm:pt modelId="{60FBD238-6909-4BEE-A680-481C16F8D1AA}" type="pres">
      <dgm:prSet presAssocID="{ED39880D-2210-4200-A288-526A5EA677C3}" presName="linNode" presStyleCnt="0"/>
      <dgm:spPr/>
    </dgm:pt>
    <dgm:pt modelId="{E94B15C1-92C7-492A-9864-552F63A2EE60}" type="pres">
      <dgm:prSet presAssocID="{ED39880D-2210-4200-A288-526A5EA677C3}" presName="parentText" presStyleLbl="node1" presStyleIdx="0" presStyleCnt="7" custScaleY="193267" custLinFactNeighborX="1342" custLinFactNeighborY="17103">
        <dgm:presLayoutVars>
          <dgm:chMax val="1"/>
          <dgm:bulletEnabled val="1"/>
        </dgm:presLayoutVars>
      </dgm:prSet>
      <dgm:spPr/>
    </dgm:pt>
    <dgm:pt modelId="{D2839BDF-2DD3-4586-97DC-DB8E586EC526}" type="pres">
      <dgm:prSet presAssocID="{526D2129-B628-447E-B746-28C3B34A318E}" presName="sp" presStyleCnt="0"/>
      <dgm:spPr/>
    </dgm:pt>
    <dgm:pt modelId="{10F7D8DD-CEEA-45F5-966A-7B7AB7E81FF2}" type="pres">
      <dgm:prSet presAssocID="{7E82A37B-9898-4ADB-ACE6-BDAC74244BD4}" presName="linNode" presStyleCnt="0"/>
      <dgm:spPr/>
    </dgm:pt>
    <dgm:pt modelId="{4DFCE87A-C6E1-49C3-9849-E6FAEC278B2F}" type="pres">
      <dgm:prSet presAssocID="{7E82A37B-9898-4ADB-ACE6-BDAC74244BD4}" presName="parentText" presStyleLbl="node1" presStyleIdx="1" presStyleCnt="7" custLinFactNeighborX="-60919" custLinFactNeighborY="97764">
        <dgm:presLayoutVars>
          <dgm:chMax val="1"/>
          <dgm:bulletEnabled val="1"/>
        </dgm:presLayoutVars>
      </dgm:prSet>
      <dgm:spPr/>
    </dgm:pt>
    <dgm:pt modelId="{35D0F832-D3AA-4849-8665-ACE16B779FA6}" type="pres">
      <dgm:prSet presAssocID="{B2FB4394-C9C2-424D-B744-36F73D3F6781}" presName="sp" presStyleCnt="0"/>
      <dgm:spPr/>
    </dgm:pt>
    <dgm:pt modelId="{550A164B-14B5-4D12-971A-9CD90192289F}" type="pres">
      <dgm:prSet presAssocID="{C4DE07EE-B388-428C-AD83-6A81D23747AB}" presName="linNode" presStyleCnt="0"/>
      <dgm:spPr/>
    </dgm:pt>
    <dgm:pt modelId="{89DBDA54-1671-40A8-81D9-02A9FACBF43B}" type="pres">
      <dgm:prSet presAssocID="{C4DE07EE-B388-428C-AD83-6A81D23747AB}" presName="parentText" presStyleLbl="node1" presStyleIdx="2" presStyleCnt="7" custLinFactNeighborX="66879" custLinFactNeighborY="-9601">
        <dgm:presLayoutVars>
          <dgm:chMax val="1"/>
          <dgm:bulletEnabled val="1"/>
        </dgm:presLayoutVars>
      </dgm:prSet>
      <dgm:spPr/>
    </dgm:pt>
    <dgm:pt modelId="{2B10F4B4-53B0-418A-BEC6-3AA3D94F3E2E}" type="pres">
      <dgm:prSet presAssocID="{8665686D-1165-4AED-9A7C-955D1431F4EA}" presName="sp" presStyleCnt="0"/>
      <dgm:spPr/>
    </dgm:pt>
    <dgm:pt modelId="{EE6711D7-4A4C-4EBF-8419-40F87778919B}" type="pres">
      <dgm:prSet presAssocID="{BB716E63-8CAA-4227-B19F-12EBE166143A}" presName="linNode" presStyleCnt="0"/>
      <dgm:spPr/>
    </dgm:pt>
    <dgm:pt modelId="{854438C2-6254-4336-90C9-F35B344875D9}" type="pres">
      <dgm:prSet presAssocID="{BB716E63-8CAA-4227-B19F-12EBE166143A}" presName="parentText" presStyleLbl="node1" presStyleIdx="3" presStyleCnt="7" custLinFactNeighborX="-60919" custLinFactNeighborY="14531">
        <dgm:presLayoutVars>
          <dgm:chMax val="1"/>
          <dgm:bulletEnabled val="1"/>
        </dgm:presLayoutVars>
      </dgm:prSet>
      <dgm:spPr/>
    </dgm:pt>
    <dgm:pt modelId="{E1DCE904-651D-4822-A95A-8EE3D7523136}" type="pres">
      <dgm:prSet presAssocID="{42049C9B-8AAD-4D1A-8C75-B72B05F076F7}" presName="sp" presStyleCnt="0"/>
      <dgm:spPr/>
    </dgm:pt>
    <dgm:pt modelId="{4DBD7626-EDAA-46B0-8DB1-F19A5D1711CB}" type="pres">
      <dgm:prSet presAssocID="{0CA68736-EED9-4296-957E-38F746D143D7}" presName="linNode" presStyleCnt="0"/>
      <dgm:spPr/>
    </dgm:pt>
    <dgm:pt modelId="{B4FE0CC2-7208-45F1-A1D8-C82E994D194E}" type="pres">
      <dgm:prSet presAssocID="{0CA68736-EED9-4296-957E-38F746D143D7}" presName="parentText" presStyleLbl="node1" presStyleIdx="4" presStyleCnt="7" custLinFactNeighborX="66879" custLinFactNeighborY="-89648">
        <dgm:presLayoutVars>
          <dgm:chMax val="1"/>
          <dgm:bulletEnabled val="1"/>
        </dgm:presLayoutVars>
      </dgm:prSet>
      <dgm:spPr/>
    </dgm:pt>
    <dgm:pt modelId="{0DC46277-4A92-40DB-810C-A61FC1AC5400}" type="pres">
      <dgm:prSet presAssocID="{3090C571-ED8E-4015-8CFD-2CA4DB514A5C}" presName="sp" presStyleCnt="0"/>
      <dgm:spPr/>
    </dgm:pt>
    <dgm:pt modelId="{64DFBE9F-3AB3-4ED7-A503-231CFA148DF8}" type="pres">
      <dgm:prSet presAssocID="{2E175CEF-064B-45C1-A270-A788DCE36A2E}" presName="linNode" presStyleCnt="0"/>
      <dgm:spPr/>
    </dgm:pt>
    <dgm:pt modelId="{78663C38-1E38-44B3-A208-FF9A9395E876}" type="pres">
      <dgm:prSet presAssocID="{2E175CEF-064B-45C1-A270-A788DCE36A2E}" presName="parentText" presStyleLbl="node1" presStyleIdx="5" presStyleCnt="7" custLinFactNeighborX="-60919" custLinFactNeighborY="-68701">
        <dgm:presLayoutVars>
          <dgm:chMax val="1"/>
          <dgm:bulletEnabled val="1"/>
        </dgm:presLayoutVars>
      </dgm:prSet>
      <dgm:spPr/>
    </dgm:pt>
    <dgm:pt modelId="{0EF30A4D-DE83-4287-937E-56ADC45F9CA4}" type="pres">
      <dgm:prSet presAssocID="{7ADE6EEA-662E-4AB8-9608-90AA29B59267}" presName="sp" presStyleCnt="0"/>
      <dgm:spPr/>
    </dgm:pt>
    <dgm:pt modelId="{45A4C77B-9F78-4A58-A7EB-A27682CA6014}" type="pres">
      <dgm:prSet presAssocID="{FE275BA5-347B-4BD8-94FD-3A6393659DAC}" presName="linNode" presStyleCnt="0"/>
      <dgm:spPr/>
    </dgm:pt>
    <dgm:pt modelId="{57DE9CAB-61B0-4D79-98DF-FFA9CD2C978E}" type="pres">
      <dgm:prSet presAssocID="{FE275BA5-347B-4BD8-94FD-3A6393659DAC}" presName="parentText" presStyleLbl="node1" presStyleIdx="6" presStyleCnt="7" custLinFactY="-73701" custLinFactNeighborX="66879" custLinFactNeighborY="-100000">
        <dgm:presLayoutVars>
          <dgm:chMax val="1"/>
          <dgm:bulletEnabled val="1"/>
        </dgm:presLayoutVars>
      </dgm:prSet>
      <dgm:spPr/>
    </dgm:pt>
  </dgm:ptLst>
  <dgm:cxnLst>
    <dgm:cxn modelId="{55C1CA74-C0F0-46D1-ACF6-9330BDFC8F03}" srcId="{1511E9F3-5387-49A0-9FE5-F15C89346005}" destId="{BB716E63-8CAA-4227-B19F-12EBE166143A}" srcOrd="3" destOrd="0" parTransId="{B46A29B7-0D9C-4F78-8300-63B9A60621F1}" sibTransId="{42049C9B-8AAD-4D1A-8C75-B72B05F076F7}"/>
    <dgm:cxn modelId="{A87839F1-020B-48B3-A303-4CE81287739B}" type="presOf" srcId="{C4DE07EE-B388-428C-AD83-6A81D23747AB}" destId="{89DBDA54-1671-40A8-81D9-02A9FACBF43B}" srcOrd="0" destOrd="0" presId="urn:microsoft.com/office/officeart/2005/8/layout/vList5"/>
    <dgm:cxn modelId="{61C43C69-59AA-47BF-8156-27DA1B181442}" type="presOf" srcId="{0CA68736-EED9-4296-957E-38F746D143D7}" destId="{B4FE0CC2-7208-45F1-A1D8-C82E994D194E}" srcOrd="0" destOrd="0" presId="urn:microsoft.com/office/officeart/2005/8/layout/vList5"/>
    <dgm:cxn modelId="{B80613CF-E82F-4267-9CB1-85F9345C19E9}" srcId="{1511E9F3-5387-49A0-9FE5-F15C89346005}" destId="{2E175CEF-064B-45C1-A270-A788DCE36A2E}" srcOrd="5" destOrd="0" parTransId="{BB51CF57-64A3-4191-A54C-E0DF3C830185}" sibTransId="{7ADE6EEA-662E-4AB8-9608-90AA29B59267}"/>
    <dgm:cxn modelId="{C627109D-33E3-4290-BB7B-A7D02AED8E4B}" type="presOf" srcId="{FE275BA5-347B-4BD8-94FD-3A6393659DAC}" destId="{57DE9CAB-61B0-4D79-98DF-FFA9CD2C978E}" srcOrd="0" destOrd="0" presId="urn:microsoft.com/office/officeart/2005/8/layout/vList5"/>
    <dgm:cxn modelId="{A118BA8D-12F2-449E-B4C8-81ED7A68AF49}" type="presOf" srcId="{1511E9F3-5387-49A0-9FE5-F15C89346005}" destId="{717D91A7-12A8-4DF7-9356-BB95CFA04C4E}" srcOrd="0" destOrd="0" presId="urn:microsoft.com/office/officeart/2005/8/layout/vList5"/>
    <dgm:cxn modelId="{9240F638-E4A7-4C16-AD4F-8C3470787E2E}" srcId="{1511E9F3-5387-49A0-9FE5-F15C89346005}" destId="{C4DE07EE-B388-428C-AD83-6A81D23747AB}" srcOrd="2" destOrd="0" parTransId="{A8BE79A0-8338-4854-81B4-51F5145D503F}" sibTransId="{8665686D-1165-4AED-9A7C-955D1431F4EA}"/>
    <dgm:cxn modelId="{47151751-0798-492C-8404-5BFE986D542E}" srcId="{1511E9F3-5387-49A0-9FE5-F15C89346005}" destId="{0CA68736-EED9-4296-957E-38F746D143D7}" srcOrd="4" destOrd="0" parTransId="{38379FFD-A180-4220-AB0D-D0070EAB1DB1}" sibTransId="{3090C571-ED8E-4015-8CFD-2CA4DB514A5C}"/>
    <dgm:cxn modelId="{7D5FFBF2-99A5-4AE1-B581-EC0E090BAB42}" srcId="{1511E9F3-5387-49A0-9FE5-F15C89346005}" destId="{7E82A37B-9898-4ADB-ACE6-BDAC74244BD4}" srcOrd="1" destOrd="0" parTransId="{2952F43E-8C29-408B-872E-671359A0978E}" sibTransId="{B2FB4394-C9C2-424D-B744-36F73D3F6781}"/>
    <dgm:cxn modelId="{AEB51DD5-C876-4F23-AD8D-065FF8F0D389}" srcId="{1511E9F3-5387-49A0-9FE5-F15C89346005}" destId="{FE275BA5-347B-4BD8-94FD-3A6393659DAC}" srcOrd="6" destOrd="0" parTransId="{1ABD0F8D-AA27-4027-BECC-D4679AB280F5}" sibTransId="{CFF6A74F-366F-4E59-8289-AF9114471295}"/>
    <dgm:cxn modelId="{CE63D641-BAE1-49E2-B738-EB51B81FAB58}" type="presOf" srcId="{BB716E63-8CAA-4227-B19F-12EBE166143A}" destId="{854438C2-6254-4336-90C9-F35B344875D9}" srcOrd="0" destOrd="0" presId="urn:microsoft.com/office/officeart/2005/8/layout/vList5"/>
    <dgm:cxn modelId="{6DB90546-48D7-4660-BC5E-E1DE7A886147}" type="presOf" srcId="{ED39880D-2210-4200-A288-526A5EA677C3}" destId="{E94B15C1-92C7-492A-9864-552F63A2EE60}" srcOrd="0" destOrd="0" presId="urn:microsoft.com/office/officeart/2005/8/layout/vList5"/>
    <dgm:cxn modelId="{E8D08751-1A9C-4E5F-973C-5AA7DD4254A1}" type="presOf" srcId="{2E175CEF-064B-45C1-A270-A788DCE36A2E}" destId="{78663C38-1E38-44B3-A208-FF9A9395E876}" srcOrd="0" destOrd="0" presId="urn:microsoft.com/office/officeart/2005/8/layout/vList5"/>
    <dgm:cxn modelId="{4F3F9102-E4BC-4DC4-A8AF-FB484A8AA9AC}" type="presOf" srcId="{7E82A37B-9898-4ADB-ACE6-BDAC74244BD4}" destId="{4DFCE87A-C6E1-49C3-9849-E6FAEC278B2F}" srcOrd="0" destOrd="0" presId="urn:microsoft.com/office/officeart/2005/8/layout/vList5"/>
    <dgm:cxn modelId="{9660CC3E-365A-4E5A-86B5-FBD314ED7905}" srcId="{1511E9F3-5387-49A0-9FE5-F15C89346005}" destId="{ED39880D-2210-4200-A288-526A5EA677C3}" srcOrd="0" destOrd="0" parTransId="{2DBEAB81-FF1D-423E-A91A-C276A864F311}" sibTransId="{526D2129-B628-447E-B746-28C3B34A318E}"/>
    <dgm:cxn modelId="{16967658-3068-4A0C-A855-A541A72F6044}" type="presParOf" srcId="{717D91A7-12A8-4DF7-9356-BB95CFA04C4E}" destId="{60FBD238-6909-4BEE-A680-481C16F8D1AA}" srcOrd="0" destOrd="0" presId="urn:microsoft.com/office/officeart/2005/8/layout/vList5"/>
    <dgm:cxn modelId="{766BBFAC-D91E-46E4-89AB-3E72D9640178}" type="presParOf" srcId="{60FBD238-6909-4BEE-A680-481C16F8D1AA}" destId="{E94B15C1-92C7-492A-9864-552F63A2EE60}" srcOrd="0" destOrd="0" presId="urn:microsoft.com/office/officeart/2005/8/layout/vList5"/>
    <dgm:cxn modelId="{E3F9FE1E-83FC-4CF0-8389-F888B8249A0C}" type="presParOf" srcId="{717D91A7-12A8-4DF7-9356-BB95CFA04C4E}" destId="{D2839BDF-2DD3-4586-97DC-DB8E586EC526}" srcOrd="1" destOrd="0" presId="urn:microsoft.com/office/officeart/2005/8/layout/vList5"/>
    <dgm:cxn modelId="{A71B67A6-4737-4C53-AE61-383D55DD0EA1}" type="presParOf" srcId="{717D91A7-12A8-4DF7-9356-BB95CFA04C4E}" destId="{10F7D8DD-CEEA-45F5-966A-7B7AB7E81FF2}" srcOrd="2" destOrd="0" presId="urn:microsoft.com/office/officeart/2005/8/layout/vList5"/>
    <dgm:cxn modelId="{64A14080-626A-4CA6-A02B-CAE6FE2B92BB}" type="presParOf" srcId="{10F7D8DD-CEEA-45F5-966A-7B7AB7E81FF2}" destId="{4DFCE87A-C6E1-49C3-9849-E6FAEC278B2F}" srcOrd="0" destOrd="0" presId="urn:microsoft.com/office/officeart/2005/8/layout/vList5"/>
    <dgm:cxn modelId="{6737F578-EC6A-485A-AA77-D30EEB4C34F7}" type="presParOf" srcId="{717D91A7-12A8-4DF7-9356-BB95CFA04C4E}" destId="{35D0F832-D3AA-4849-8665-ACE16B779FA6}" srcOrd="3" destOrd="0" presId="urn:microsoft.com/office/officeart/2005/8/layout/vList5"/>
    <dgm:cxn modelId="{337027AF-6343-421D-AC88-8C222DD25577}" type="presParOf" srcId="{717D91A7-12A8-4DF7-9356-BB95CFA04C4E}" destId="{550A164B-14B5-4D12-971A-9CD90192289F}" srcOrd="4" destOrd="0" presId="urn:microsoft.com/office/officeart/2005/8/layout/vList5"/>
    <dgm:cxn modelId="{08C341E1-4768-4777-A94F-16A02DE9437A}" type="presParOf" srcId="{550A164B-14B5-4D12-971A-9CD90192289F}" destId="{89DBDA54-1671-40A8-81D9-02A9FACBF43B}" srcOrd="0" destOrd="0" presId="urn:microsoft.com/office/officeart/2005/8/layout/vList5"/>
    <dgm:cxn modelId="{1065630D-331F-45C5-AD58-D94DCAA36751}" type="presParOf" srcId="{717D91A7-12A8-4DF7-9356-BB95CFA04C4E}" destId="{2B10F4B4-53B0-418A-BEC6-3AA3D94F3E2E}" srcOrd="5" destOrd="0" presId="urn:microsoft.com/office/officeart/2005/8/layout/vList5"/>
    <dgm:cxn modelId="{4BC0A2D3-503E-4924-994C-79EF96C6678D}" type="presParOf" srcId="{717D91A7-12A8-4DF7-9356-BB95CFA04C4E}" destId="{EE6711D7-4A4C-4EBF-8419-40F87778919B}" srcOrd="6" destOrd="0" presId="urn:microsoft.com/office/officeart/2005/8/layout/vList5"/>
    <dgm:cxn modelId="{226A425C-54D8-436B-9F5A-9A051F06EB71}" type="presParOf" srcId="{EE6711D7-4A4C-4EBF-8419-40F87778919B}" destId="{854438C2-6254-4336-90C9-F35B344875D9}" srcOrd="0" destOrd="0" presId="urn:microsoft.com/office/officeart/2005/8/layout/vList5"/>
    <dgm:cxn modelId="{EC6D55E0-42EE-43F0-967C-4A50C056DB64}" type="presParOf" srcId="{717D91A7-12A8-4DF7-9356-BB95CFA04C4E}" destId="{E1DCE904-651D-4822-A95A-8EE3D7523136}" srcOrd="7" destOrd="0" presId="urn:microsoft.com/office/officeart/2005/8/layout/vList5"/>
    <dgm:cxn modelId="{31FF4A32-34B4-45DB-B41A-7C58502797C0}" type="presParOf" srcId="{717D91A7-12A8-4DF7-9356-BB95CFA04C4E}" destId="{4DBD7626-EDAA-46B0-8DB1-F19A5D1711CB}" srcOrd="8" destOrd="0" presId="urn:microsoft.com/office/officeart/2005/8/layout/vList5"/>
    <dgm:cxn modelId="{B05BFD99-2D27-4C95-931B-C1709F6F3EBF}" type="presParOf" srcId="{4DBD7626-EDAA-46B0-8DB1-F19A5D1711CB}" destId="{B4FE0CC2-7208-45F1-A1D8-C82E994D194E}" srcOrd="0" destOrd="0" presId="urn:microsoft.com/office/officeart/2005/8/layout/vList5"/>
    <dgm:cxn modelId="{AD125437-0FFA-4029-8FE4-DB1919E03F79}" type="presParOf" srcId="{717D91A7-12A8-4DF7-9356-BB95CFA04C4E}" destId="{0DC46277-4A92-40DB-810C-A61FC1AC5400}" srcOrd="9" destOrd="0" presId="urn:microsoft.com/office/officeart/2005/8/layout/vList5"/>
    <dgm:cxn modelId="{9C7C665F-F092-4243-B920-1421DFFE97E6}" type="presParOf" srcId="{717D91A7-12A8-4DF7-9356-BB95CFA04C4E}" destId="{64DFBE9F-3AB3-4ED7-A503-231CFA148DF8}" srcOrd="10" destOrd="0" presId="urn:microsoft.com/office/officeart/2005/8/layout/vList5"/>
    <dgm:cxn modelId="{6F108410-578D-40C3-9E2D-8BD32BF216BC}" type="presParOf" srcId="{64DFBE9F-3AB3-4ED7-A503-231CFA148DF8}" destId="{78663C38-1E38-44B3-A208-FF9A9395E876}" srcOrd="0" destOrd="0" presId="urn:microsoft.com/office/officeart/2005/8/layout/vList5"/>
    <dgm:cxn modelId="{70204460-ED35-4A3E-996D-7023F730352E}" type="presParOf" srcId="{717D91A7-12A8-4DF7-9356-BB95CFA04C4E}" destId="{0EF30A4D-DE83-4287-937E-56ADC45F9CA4}" srcOrd="11" destOrd="0" presId="urn:microsoft.com/office/officeart/2005/8/layout/vList5"/>
    <dgm:cxn modelId="{7E696AB1-8988-4A94-A60B-5CB675B28A27}" type="presParOf" srcId="{717D91A7-12A8-4DF7-9356-BB95CFA04C4E}" destId="{45A4C77B-9F78-4A58-A7EB-A27682CA6014}" srcOrd="12" destOrd="0" presId="urn:microsoft.com/office/officeart/2005/8/layout/vList5"/>
    <dgm:cxn modelId="{C32D4382-B785-4756-9E1D-50AB18BF7072}" type="presParOf" srcId="{45A4C77B-9F78-4A58-A7EB-A27682CA6014}" destId="{57DE9CAB-61B0-4D79-98DF-FFA9CD2C978E}" srcOrd="0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E30ACB-A126-4120-BF91-2B2BACEF0BB9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3EC0182-9253-4B55-A5E0-136628443534}">
      <dgm:prSet custT="1"/>
      <dgm:spPr/>
      <dgm:t>
        <a:bodyPr/>
        <a:lstStyle/>
        <a:p>
          <a:pPr rtl="0"/>
          <a:r>
            <a:rPr lang="id-ID" sz="4000" b="1" dirty="0" smtClean="0"/>
            <a:t>DOKUMENTER</a:t>
          </a:r>
          <a:endParaRPr lang="id-ID" sz="4000" b="1" dirty="0"/>
        </a:p>
      </dgm:t>
    </dgm:pt>
    <dgm:pt modelId="{8CD13442-B818-4A67-BC84-E4FE38CD2DF5}" type="parTrans" cxnId="{8DF33327-0F23-41FA-946C-0F5EFC24E334}">
      <dgm:prSet/>
      <dgm:spPr/>
      <dgm:t>
        <a:bodyPr/>
        <a:lstStyle/>
        <a:p>
          <a:endParaRPr lang="id-ID"/>
        </a:p>
      </dgm:t>
    </dgm:pt>
    <dgm:pt modelId="{0284CA32-EC14-48C7-A74A-C87994221651}" type="sibTrans" cxnId="{8DF33327-0F23-41FA-946C-0F5EFC24E334}">
      <dgm:prSet/>
      <dgm:spPr/>
      <dgm:t>
        <a:bodyPr/>
        <a:lstStyle/>
        <a:p>
          <a:endParaRPr lang="id-ID"/>
        </a:p>
      </dgm:t>
    </dgm:pt>
    <dgm:pt modelId="{0E3F8A74-42C6-4EC0-9558-7559F58B1879}">
      <dgm:prSet custT="1"/>
      <dgm:spPr/>
      <dgm:t>
        <a:bodyPr/>
        <a:lstStyle/>
        <a:p>
          <a:pPr rtl="0"/>
          <a:r>
            <a:rPr lang="id-ID" sz="2800" dirty="0" smtClean="0"/>
            <a:t>ADAT ISTIADAT</a:t>
          </a:r>
          <a:endParaRPr lang="id-ID" sz="2800" dirty="0"/>
        </a:p>
      </dgm:t>
    </dgm:pt>
    <dgm:pt modelId="{5DE836CB-9EEE-4B99-A02E-DDC1FDC550FB}" type="parTrans" cxnId="{F3B3F994-29FD-4FF0-BE9F-2519C52532B6}">
      <dgm:prSet/>
      <dgm:spPr/>
      <dgm:t>
        <a:bodyPr/>
        <a:lstStyle/>
        <a:p>
          <a:endParaRPr lang="id-ID"/>
        </a:p>
      </dgm:t>
    </dgm:pt>
    <dgm:pt modelId="{806F6DFC-6D86-4788-9665-A7C0DB08FAE5}" type="sibTrans" cxnId="{F3B3F994-29FD-4FF0-BE9F-2519C52532B6}">
      <dgm:prSet/>
      <dgm:spPr/>
      <dgm:t>
        <a:bodyPr/>
        <a:lstStyle/>
        <a:p>
          <a:endParaRPr lang="id-ID"/>
        </a:p>
      </dgm:t>
    </dgm:pt>
    <dgm:pt modelId="{692D62A7-14EE-407C-895B-C3BA98F55ED0}">
      <dgm:prSet custT="1"/>
      <dgm:spPr/>
      <dgm:t>
        <a:bodyPr/>
        <a:lstStyle/>
        <a:p>
          <a:pPr rtl="0"/>
          <a:r>
            <a:rPr lang="id-ID" sz="2800" dirty="0" smtClean="0"/>
            <a:t>TEMPAT BERSEJARAH</a:t>
          </a:r>
          <a:endParaRPr lang="id-ID" sz="2800" dirty="0"/>
        </a:p>
      </dgm:t>
    </dgm:pt>
    <dgm:pt modelId="{5612AE2A-18DE-47D2-A0D2-BFA3A0352194}" type="parTrans" cxnId="{54DFF2A3-E0A5-4A2B-A86D-489F9126FF11}">
      <dgm:prSet/>
      <dgm:spPr/>
      <dgm:t>
        <a:bodyPr/>
        <a:lstStyle/>
        <a:p>
          <a:endParaRPr lang="id-ID"/>
        </a:p>
      </dgm:t>
    </dgm:pt>
    <dgm:pt modelId="{9C448E35-4931-43BC-AD63-BA481BC1F830}" type="sibTrans" cxnId="{54DFF2A3-E0A5-4A2B-A86D-489F9126FF11}">
      <dgm:prSet/>
      <dgm:spPr/>
      <dgm:t>
        <a:bodyPr/>
        <a:lstStyle/>
        <a:p>
          <a:endParaRPr lang="id-ID"/>
        </a:p>
      </dgm:t>
    </dgm:pt>
    <dgm:pt modelId="{FF615360-C8DC-41C3-A630-4209FA6BEEE3}">
      <dgm:prSet custT="1"/>
      <dgm:spPr/>
      <dgm:t>
        <a:bodyPr/>
        <a:lstStyle/>
        <a:p>
          <a:pPr rtl="0"/>
          <a:r>
            <a:rPr lang="id-ID" sz="2800" dirty="0" smtClean="0"/>
            <a:t>BIOGRAFI</a:t>
          </a:r>
          <a:endParaRPr lang="id-ID" sz="2800" dirty="0"/>
        </a:p>
      </dgm:t>
    </dgm:pt>
    <dgm:pt modelId="{3885DB8C-C74A-49EB-89C6-3AEE7331632C}" type="parTrans" cxnId="{DD00950F-FB8A-41EF-8F8C-81B475BE0338}">
      <dgm:prSet/>
      <dgm:spPr/>
      <dgm:t>
        <a:bodyPr/>
        <a:lstStyle/>
        <a:p>
          <a:endParaRPr lang="id-ID"/>
        </a:p>
      </dgm:t>
    </dgm:pt>
    <dgm:pt modelId="{505D525E-5415-45E3-BD45-5AC2872BD5E5}" type="sibTrans" cxnId="{DD00950F-FB8A-41EF-8F8C-81B475BE0338}">
      <dgm:prSet/>
      <dgm:spPr/>
      <dgm:t>
        <a:bodyPr/>
        <a:lstStyle/>
        <a:p>
          <a:endParaRPr lang="id-ID"/>
        </a:p>
      </dgm:t>
    </dgm:pt>
    <dgm:pt modelId="{3519E21F-69A3-4E0C-AFA7-1F8051823A14}">
      <dgm:prSet/>
      <dgm:spPr/>
      <dgm:t>
        <a:bodyPr/>
        <a:lstStyle/>
        <a:p>
          <a:pPr rtl="0"/>
          <a:r>
            <a:rPr lang="id-ID" dirty="0" smtClean="0"/>
            <a:t>PROPAGANDA</a:t>
          </a:r>
          <a:endParaRPr lang="id-ID" dirty="0"/>
        </a:p>
      </dgm:t>
    </dgm:pt>
    <dgm:pt modelId="{C7472C07-D65A-4EA5-B7B6-72077E71DB0B}" type="parTrans" cxnId="{10DBA879-733F-4BE4-9894-211F9FDD59EE}">
      <dgm:prSet/>
      <dgm:spPr/>
      <dgm:t>
        <a:bodyPr/>
        <a:lstStyle/>
        <a:p>
          <a:endParaRPr lang="id-ID"/>
        </a:p>
      </dgm:t>
    </dgm:pt>
    <dgm:pt modelId="{F02EC3B1-91B8-4E37-8504-A5032C944D47}" type="sibTrans" cxnId="{10DBA879-733F-4BE4-9894-211F9FDD59EE}">
      <dgm:prSet/>
      <dgm:spPr/>
      <dgm:t>
        <a:bodyPr/>
        <a:lstStyle/>
        <a:p>
          <a:endParaRPr lang="id-ID"/>
        </a:p>
      </dgm:t>
    </dgm:pt>
    <dgm:pt modelId="{CB014110-E2A1-4798-BF1D-6C3888BA201E}">
      <dgm:prSet custT="1"/>
      <dgm:spPr/>
      <dgm:t>
        <a:bodyPr/>
        <a:lstStyle/>
        <a:p>
          <a:pPr rtl="0"/>
          <a:r>
            <a:rPr lang="id-ID" sz="2800" dirty="0" smtClean="0"/>
            <a:t>LAYANAN MASYARAKAT</a:t>
          </a:r>
          <a:endParaRPr lang="id-ID" sz="2800" dirty="0"/>
        </a:p>
      </dgm:t>
    </dgm:pt>
    <dgm:pt modelId="{B287421B-8C1C-4918-A385-54AB472DDE1F}" type="parTrans" cxnId="{82B981B6-86CC-4134-9B63-6C7A4F1AB7EF}">
      <dgm:prSet/>
      <dgm:spPr/>
      <dgm:t>
        <a:bodyPr/>
        <a:lstStyle/>
        <a:p>
          <a:endParaRPr lang="id-ID"/>
        </a:p>
      </dgm:t>
    </dgm:pt>
    <dgm:pt modelId="{9754D91D-0AA5-49DA-BC67-A7F301A81370}" type="sibTrans" cxnId="{82B981B6-86CC-4134-9B63-6C7A4F1AB7EF}">
      <dgm:prSet/>
      <dgm:spPr/>
      <dgm:t>
        <a:bodyPr/>
        <a:lstStyle/>
        <a:p>
          <a:endParaRPr lang="id-ID"/>
        </a:p>
      </dgm:t>
    </dgm:pt>
    <dgm:pt modelId="{1C6641FF-8D17-4E53-AE12-69BD3BEB6AC9}">
      <dgm:prSet custT="1"/>
      <dgm:spPr/>
      <dgm:t>
        <a:bodyPr/>
        <a:lstStyle/>
        <a:p>
          <a:pPr rtl="0"/>
          <a:r>
            <a:rPr lang="id-ID" sz="2800" dirty="0" smtClean="0"/>
            <a:t>LAYANAN NIAGA</a:t>
          </a:r>
          <a:endParaRPr lang="id-ID" sz="2800" dirty="0"/>
        </a:p>
      </dgm:t>
    </dgm:pt>
    <dgm:pt modelId="{FB26C145-5461-4C74-B577-0B690B8DB7E5}" type="parTrans" cxnId="{C02E9BF0-A83A-40B3-83D1-C3789CA9590A}">
      <dgm:prSet/>
      <dgm:spPr/>
      <dgm:t>
        <a:bodyPr/>
        <a:lstStyle/>
        <a:p>
          <a:endParaRPr lang="id-ID"/>
        </a:p>
      </dgm:t>
    </dgm:pt>
    <dgm:pt modelId="{D4E73624-D02C-4896-9CDF-2422CFFA8800}" type="sibTrans" cxnId="{C02E9BF0-A83A-40B3-83D1-C3789CA9590A}">
      <dgm:prSet/>
      <dgm:spPr/>
      <dgm:t>
        <a:bodyPr/>
        <a:lstStyle/>
        <a:p>
          <a:endParaRPr lang="id-ID"/>
        </a:p>
      </dgm:t>
    </dgm:pt>
    <dgm:pt modelId="{2B646C4C-27E3-4DCC-AA62-515BEFC0B484}">
      <dgm:prSet custT="1"/>
      <dgm:spPr/>
      <dgm:t>
        <a:bodyPr/>
        <a:lstStyle/>
        <a:p>
          <a:pPr rtl="0"/>
          <a:r>
            <a:rPr lang="id-ID" sz="2000" dirty="0" smtClean="0"/>
            <a:t>DOKUDRAMA, PROFILE, INSTRUKSIONAL/EDUKASI</a:t>
          </a:r>
          <a:endParaRPr lang="id-ID" sz="2000" dirty="0"/>
        </a:p>
      </dgm:t>
    </dgm:pt>
    <dgm:pt modelId="{0601D7C5-C343-45CD-B3EE-EFD85C30AC70}" type="parTrans" cxnId="{74839F6A-CD44-464B-98EC-33E276653E5F}">
      <dgm:prSet/>
      <dgm:spPr/>
      <dgm:t>
        <a:bodyPr/>
        <a:lstStyle/>
        <a:p>
          <a:endParaRPr lang="id-ID"/>
        </a:p>
      </dgm:t>
    </dgm:pt>
    <dgm:pt modelId="{061DDA7D-9BC6-415B-8C4F-2C78E099C261}" type="sibTrans" cxnId="{74839F6A-CD44-464B-98EC-33E276653E5F}">
      <dgm:prSet/>
      <dgm:spPr/>
      <dgm:t>
        <a:bodyPr/>
        <a:lstStyle/>
        <a:p>
          <a:endParaRPr lang="id-ID"/>
        </a:p>
      </dgm:t>
    </dgm:pt>
    <dgm:pt modelId="{C6ACB1E0-0AE3-4250-B83C-D2F5A50255A2}" type="pres">
      <dgm:prSet presAssocID="{4AE30ACB-A126-4120-BF91-2B2BACEF0BB9}" presName="Name0" presStyleCnt="0">
        <dgm:presLayoutVars>
          <dgm:dir/>
          <dgm:animLvl val="lvl"/>
          <dgm:resizeHandles val="exact"/>
        </dgm:presLayoutVars>
      </dgm:prSet>
      <dgm:spPr/>
    </dgm:pt>
    <dgm:pt modelId="{567BCE1E-637D-4953-BC8B-2A29CA47A496}" type="pres">
      <dgm:prSet presAssocID="{93EC0182-9253-4B55-A5E0-136628443534}" presName="linNode" presStyleCnt="0"/>
      <dgm:spPr/>
    </dgm:pt>
    <dgm:pt modelId="{2A2B4EF9-496F-4EE3-8522-68B3C7B4D987}" type="pres">
      <dgm:prSet presAssocID="{93EC0182-9253-4B55-A5E0-136628443534}" presName="parentText" presStyleLbl="node1" presStyleIdx="0" presStyleCnt="8" custScaleX="149746" custLinFactNeighborX="35983" custLinFactNeighborY="67843">
        <dgm:presLayoutVars>
          <dgm:chMax val="1"/>
          <dgm:bulletEnabled val="1"/>
        </dgm:presLayoutVars>
      </dgm:prSet>
      <dgm:spPr/>
    </dgm:pt>
    <dgm:pt modelId="{8B5B8B1D-4AEA-4587-AE09-DF0F768B2C12}" type="pres">
      <dgm:prSet presAssocID="{0284CA32-EC14-48C7-A74A-C87994221651}" presName="sp" presStyleCnt="0"/>
      <dgm:spPr/>
    </dgm:pt>
    <dgm:pt modelId="{E1A139D8-2AB9-4118-8840-319A31526F5E}" type="pres">
      <dgm:prSet presAssocID="{0E3F8A74-42C6-4EC0-9558-7559F58B1879}" presName="linNode" presStyleCnt="0"/>
      <dgm:spPr/>
    </dgm:pt>
    <dgm:pt modelId="{DC5E6F51-2905-469D-A82D-FBAC8886562B}" type="pres">
      <dgm:prSet presAssocID="{0E3F8A74-42C6-4EC0-9558-7559F58B1879}" presName="parentText" presStyleLbl="node1" presStyleIdx="1" presStyleCnt="8" custScaleY="185401" custLinFactY="66732" custLinFactNeighborX="-4796" custLinFactNeighborY="100000">
        <dgm:presLayoutVars>
          <dgm:chMax val="1"/>
          <dgm:bulletEnabled val="1"/>
        </dgm:presLayoutVars>
      </dgm:prSet>
      <dgm:spPr/>
    </dgm:pt>
    <dgm:pt modelId="{8E443538-A767-4E22-88CB-AB3A351A5CD8}" type="pres">
      <dgm:prSet presAssocID="{806F6DFC-6D86-4788-9665-A7C0DB08FAE5}" presName="sp" presStyleCnt="0"/>
      <dgm:spPr/>
    </dgm:pt>
    <dgm:pt modelId="{71D434ED-34DD-4F75-9558-EB48505A2F6B}" type="pres">
      <dgm:prSet presAssocID="{692D62A7-14EE-407C-895B-C3BA98F55ED0}" presName="linNode" presStyleCnt="0"/>
      <dgm:spPr/>
    </dgm:pt>
    <dgm:pt modelId="{40247D44-DA7C-45EA-92A9-6701C236B29E}" type="pres">
      <dgm:prSet presAssocID="{692D62A7-14EE-407C-895B-C3BA98F55ED0}" presName="parentText" presStyleLbl="node1" presStyleIdx="2" presStyleCnt="8" custScaleY="179424" custLinFactX="17648" custLinFactNeighborX="100000" custLinFactNeighborY="-23669">
        <dgm:presLayoutVars>
          <dgm:chMax val="1"/>
          <dgm:bulletEnabled val="1"/>
        </dgm:presLayoutVars>
      </dgm:prSet>
      <dgm:spPr/>
    </dgm:pt>
    <dgm:pt modelId="{04F57E68-6244-4851-B79F-75D4EACD4CC2}" type="pres">
      <dgm:prSet presAssocID="{9C448E35-4931-43BC-AD63-BA481BC1F830}" presName="sp" presStyleCnt="0"/>
      <dgm:spPr/>
    </dgm:pt>
    <dgm:pt modelId="{58BF05E4-0E82-44DC-9BDE-2439A0FC8FB4}" type="pres">
      <dgm:prSet presAssocID="{FF615360-C8DC-41C3-A630-4209FA6BEEE3}" presName="linNode" presStyleCnt="0"/>
      <dgm:spPr/>
    </dgm:pt>
    <dgm:pt modelId="{C9E66C1E-5565-43D2-9550-E40199A9776A}" type="pres">
      <dgm:prSet presAssocID="{FF615360-C8DC-41C3-A630-4209FA6BEEE3}" presName="parentText" presStyleLbl="node1" presStyleIdx="3" presStyleCnt="8" custLinFactNeighborX="-4791" custLinFactNeighborY="36575">
        <dgm:presLayoutVars>
          <dgm:chMax val="1"/>
          <dgm:bulletEnabled val="1"/>
        </dgm:presLayoutVars>
      </dgm:prSet>
      <dgm:spPr/>
    </dgm:pt>
    <dgm:pt modelId="{AA16E0FA-A934-4252-A0C5-8821C69BC752}" type="pres">
      <dgm:prSet presAssocID="{505D525E-5415-45E3-BD45-5AC2872BD5E5}" presName="sp" presStyleCnt="0"/>
      <dgm:spPr/>
    </dgm:pt>
    <dgm:pt modelId="{B9E5C77A-2AD5-4213-8E62-BA3920B97DDC}" type="pres">
      <dgm:prSet presAssocID="{3519E21F-69A3-4E0C-AFA7-1F8051823A14}" presName="linNode" presStyleCnt="0"/>
      <dgm:spPr/>
    </dgm:pt>
    <dgm:pt modelId="{E6B2F65F-BDFF-407C-B735-A2B48390F5FC}" type="pres">
      <dgm:prSet presAssocID="{3519E21F-69A3-4E0C-AFA7-1F8051823A14}" presName="parentText" presStyleLbl="node1" presStyleIdx="4" presStyleCnt="8" custLinFactX="20081" custLinFactNeighborX="100000" custLinFactNeighborY="-68425">
        <dgm:presLayoutVars>
          <dgm:chMax val="1"/>
          <dgm:bulletEnabled val="1"/>
        </dgm:presLayoutVars>
      </dgm:prSet>
      <dgm:spPr/>
    </dgm:pt>
    <dgm:pt modelId="{36C23C46-C876-40A0-922E-266122747D4A}" type="pres">
      <dgm:prSet presAssocID="{F02EC3B1-91B8-4E37-8504-A5032C944D47}" presName="sp" presStyleCnt="0"/>
      <dgm:spPr/>
    </dgm:pt>
    <dgm:pt modelId="{B0966EA7-0488-49EC-A974-05714E01711B}" type="pres">
      <dgm:prSet presAssocID="{CB014110-E2A1-4798-BF1D-6C3888BA201E}" presName="linNode" presStyleCnt="0"/>
      <dgm:spPr/>
    </dgm:pt>
    <dgm:pt modelId="{3EC0F3A2-274C-441F-9B3E-5DB0CAD17C94}" type="pres">
      <dgm:prSet presAssocID="{CB014110-E2A1-4798-BF1D-6C3888BA201E}" presName="parentText" presStyleLbl="node1" presStyleIdx="5" presStyleCnt="8" custScaleY="115290" custLinFactNeighborX="-4796" custLinFactNeighborY="-10314">
        <dgm:presLayoutVars>
          <dgm:chMax val="1"/>
          <dgm:bulletEnabled val="1"/>
        </dgm:presLayoutVars>
      </dgm:prSet>
      <dgm:spPr/>
    </dgm:pt>
    <dgm:pt modelId="{3BFA7742-8F08-420F-A4A0-F4EE846C91A7}" type="pres">
      <dgm:prSet presAssocID="{9754D91D-0AA5-49DA-BC67-A7F301A81370}" presName="sp" presStyleCnt="0"/>
      <dgm:spPr/>
    </dgm:pt>
    <dgm:pt modelId="{6C17D46E-3D99-479A-B852-B6E53A2E1575}" type="pres">
      <dgm:prSet presAssocID="{1C6641FF-8D17-4E53-AE12-69BD3BEB6AC9}" presName="linNode" presStyleCnt="0"/>
      <dgm:spPr/>
    </dgm:pt>
    <dgm:pt modelId="{387E7464-D12E-4338-BE46-47EAE8BEFB8B}" type="pres">
      <dgm:prSet presAssocID="{1C6641FF-8D17-4E53-AE12-69BD3BEB6AC9}" presName="parentText" presStyleLbl="node1" presStyleIdx="6" presStyleCnt="8" custScaleY="117684" custLinFactX="20199" custLinFactY="-30604" custLinFactNeighborX="100000" custLinFactNeighborY="-100000">
        <dgm:presLayoutVars>
          <dgm:chMax val="1"/>
          <dgm:bulletEnabled val="1"/>
        </dgm:presLayoutVars>
      </dgm:prSet>
      <dgm:spPr/>
    </dgm:pt>
    <dgm:pt modelId="{AC63D610-6EBA-49C9-B491-E3D745DA620B}" type="pres">
      <dgm:prSet presAssocID="{D4E73624-D02C-4896-9CDF-2422CFFA8800}" presName="sp" presStyleCnt="0"/>
      <dgm:spPr/>
    </dgm:pt>
    <dgm:pt modelId="{1A72FAE6-7221-4E0B-9FC1-B3A956DD21E8}" type="pres">
      <dgm:prSet presAssocID="{2B646C4C-27E3-4DCC-AA62-515BEFC0B484}" presName="linNode" presStyleCnt="0"/>
      <dgm:spPr/>
    </dgm:pt>
    <dgm:pt modelId="{47E2E11C-12A2-4C43-AF33-C71D9B72A6B8}" type="pres">
      <dgm:prSet presAssocID="{2B646C4C-27E3-4DCC-AA62-515BEFC0B484}" presName="parentText" presStyleLbl="node1" presStyleIdx="7" presStyleCnt="8" custScaleX="212130" custLinFactNeighborX="306" custLinFactNeighborY="-20832">
        <dgm:presLayoutVars>
          <dgm:chMax val="1"/>
          <dgm:bulletEnabled val="1"/>
        </dgm:presLayoutVars>
      </dgm:prSet>
      <dgm:spPr/>
    </dgm:pt>
  </dgm:ptLst>
  <dgm:cxnLst>
    <dgm:cxn modelId="{C02E9BF0-A83A-40B3-83D1-C3789CA9590A}" srcId="{4AE30ACB-A126-4120-BF91-2B2BACEF0BB9}" destId="{1C6641FF-8D17-4E53-AE12-69BD3BEB6AC9}" srcOrd="6" destOrd="0" parTransId="{FB26C145-5461-4C74-B577-0B690B8DB7E5}" sibTransId="{D4E73624-D02C-4896-9CDF-2422CFFA8800}"/>
    <dgm:cxn modelId="{F3B3F994-29FD-4FF0-BE9F-2519C52532B6}" srcId="{4AE30ACB-A126-4120-BF91-2B2BACEF0BB9}" destId="{0E3F8A74-42C6-4EC0-9558-7559F58B1879}" srcOrd="1" destOrd="0" parTransId="{5DE836CB-9EEE-4B99-A02E-DDC1FDC550FB}" sibTransId="{806F6DFC-6D86-4788-9665-A7C0DB08FAE5}"/>
    <dgm:cxn modelId="{DD00950F-FB8A-41EF-8F8C-81B475BE0338}" srcId="{4AE30ACB-A126-4120-BF91-2B2BACEF0BB9}" destId="{FF615360-C8DC-41C3-A630-4209FA6BEEE3}" srcOrd="3" destOrd="0" parTransId="{3885DB8C-C74A-49EB-89C6-3AEE7331632C}" sibTransId="{505D525E-5415-45E3-BD45-5AC2872BD5E5}"/>
    <dgm:cxn modelId="{8DF33327-0F23-41FA-946C-0F5EFC24E334}" srcId="{4AE30ACB-A126-4120-BF91-2B2BACEF0BB9}" destId="{93EC0182-9253-4B55-A5E0-136628443534}" srcOrd="0" destOrd="0" parTransId="{8CD13442-B818-4A67-BC84-E4FE38CD2DF5}" sibTransId="{0284CA32-EC14-48C7-A74A-C87994221651}"/>
    <dgm:cxn modelId="{74839F6A-CD44-464B-98EC-33E276653E5F}" srcId="{4AE30ACB-A126-4120-BF91-2B2BACEF0BB9}" destId="{2B646C4C-27E3-4DCC-AA62-515BEFC0B484}" srcOrd="7" destOrd="0" parTransId="{0601D7C5-C343-45CD-B3EE-EFD85C30AC70}" sibTransId="{061DDA7D-9BC6-415B-8C4F-2C78E099C261}"/>
    <dgm:cxn modelId="{C79B915B-B143-4D12-AD7C-912C0E936822}" type="presOf" srcId="{FF615360-C8DC-41C3-A630-4209FA6BEEE3}" destId="{C9E66C1E-5565-43D2-9550-E40199A9776A}" srcOrd="0" destOrd="0" presId="urn:microsoft.com/office/officeart/2005/8/layout/vList5"/>
    <dgm:cxn modelId="{10DBA879-733F-4BE4-9894-211F9FDD59EE}" srcId="{4AE30ACB-A126-4120-BF91-2B2BACEF0BB9}" destId="{3519E21F-69A3-4E0C-AFA7-1F8051823A14}" srcOrd="4" destOrd="0" parTransId="{C7472C07-D65A-4EA5-B7B6-72077E71DB0B}" sibTransId="{F02EC3B1-91B8-4E37-8504-A5032C944D47}"/>
    <dgm:cxn modelId="{4AFB96ED-1EF2-4A4E-B74A-97B3B943EAA0}" type="presOf" srcId="{2B646C4C-27E3-4DCC-AA62-515BEFC0B484}" destId="{47E2E11C-12A2-4C43-AF33-C71D9B72A6B8}" srcOrd="0" destOrd="0" presId="urn:microsoft.com/office/officeart/2005/8/layout/vList5"/>
    <dgm:cxn modelId="{D15EC2F9-D710-4EA4-ACA1-076F9911DC8A}" type="presOf" srcId="{0E3F8A74-42C6-4EC0-9558-7559F58B1879}" destId="{DC5E6F51-2905-469D-A82D-FBAC8886562B}" srcOrd="0" destOrd="0" presId="urn:microsoft.com/office/officeart/2005/8/layout/vList5"/>
    <dgm:cxn modelId="{AAC61776-14B3-4244-AD86-CDBBC78D6F26}" type="presOf" srcId="{3519E21F-69A3-4E0C-AFA7-1F8051823A14}" destId="{E6B2F65F-BDFF-407C-B735-A2B48390F5FC}" srcOrd="0" destOrd="0" presId="urn:microsoft.com/office/officeart/2005/8/layout/vList5"/>
    <dgm:cxn modelId="{82B981B6-86CC-4134-9B63-6C7A4F1AB7EF}" srcId="{4AE30ACB-A126-4120-BF91-2B2BACEF0BB9}" destId="{CB014110-E2A1-4798-BF1D-6C3888BA201E}" srcOrd="5" destOrd="0" parTransId="{B287421B-8C1C-4918-A385-54AB472DDE1F}" sibTransId="{9754D91D-0AA5-49DA-BC67-A7F301A81370}"/>
    <dgm:cxn modelId="{54DFF2A3-E0A5-4A2B-A86D-489F9126FF11}" srcId="{4AE30ACB-A126-4120-BF91-2B2BACEF0BB9}" destId="{692D62A7-14EE-407C-895B-C3BA98F55ED0}" srcOrd="2" destOrd="0" parTransId="{5612AE2A-18DE-47D2-A0D2-BFA3A0352194}" sibTransId="{9C448E35-4931-43BC-AD63-BA481BC1F830}"/>
    <dgm:cxn modelId="{EA4CEB72-F9EF-481D-8439-61BCF5E932A3}" type="presOf" srcId="{1C6641FF-8D17-4E53-AE12-69BD3BEB6AC9}" destId="{387E7464-D12E-4338-BE46-47EAE8BEFB8B}" srcOrd="0" destOrd="0" presId="urn:microsoft.com/office/officeart/2005/8/layout/vList5"/>
    <dgm:cxn modelId="{7D190308-6077-4205-9796-FEDBCA93BCB7}" type="presOf" srcId="{692D62A7-14EE-407C-895B-C3BA98F55ED0}" destId="{40247D44-DA7C-45EA-92A9-6701C236B29E}" srcOrd="0" destOrd="0" presId="urn:microsoft.com/office/officeart/2005/8/layout/vList5"/>
    <dgm:cxn modelId="{81AC4FAA-9C77-4C84-A6F1-E5C69B965497}" type="presOf" srcId="{CB014110-E2A1-4798-BF1D-6C3888BA201E}" destId="{3EC0F3A2-274C-441F-9B3E-5DB0CAD17C94}" srcOrd="0" destOrd="0" presId="urn:microsoft.com/office/officeart/2005/8/layout/vList5"/>
    <dgm:cxn modelId="{39A93AE1-399C-41A9-95A9-13CFB46C1949}" type="presOf" srcId="{4AE30ACB-A126-4120-BF91-2B2BACEF0BB9}" destId="{C6ACB1E0-0AE3-4250-B83C-D2F5A50255A2}" srcOrd="0" destOrd="0" presId="urn:microsoft.com/office/officeart/2005/8/layout/vList5"/>
    <dgm:cxn modelId="{F9E2D6DF-40BF-456C-ADCF-F6654F8BCA76}" type="presOf" srcId="{93EC0182-9253-4B55-A5E0-136628443534}" destId="{2A2B4EF9-496F-4EE3-8522-68B3C7B4D987}" srcOrd="0" destOrd="0" presId="urn:microsoft.com/office/officeart/2005/8/layout/vList5"/>
    <dgm:cxn modelId="{0F129190-E31C-4613-A589-187174F195C1}" type="presParOf" srcId="{C6ACB1E0-0AE3-4250-B83C-D2F5A50255A2}" destId="{567BCE1E-637D-4953-BC8B-2A29CA47A496}" srcOrd="0" destOrd="0" presId="urn:microsoft.com/office/officeart/2005/8/layout/vList5"/>
    <dgm:cxn modelId="{CD491C28-3C36-4978-97E8-87633AACF1B5}" type="presParOf" srcId="{567BCE1E-637D-4953-BC8B-2A29CA47A496}" destId="{2A2B4EF9-496F-4EE3-8522-68B3C7B4D987}" srcOrd="0" destOrd="0" presId="urn:microsoft.com/office/officeart/2005/8/layout/vList5"/>
    <dgm:cxn modelId="{F7F5C414-6AFB-4405-91D6-4684169178FA}" type="presParOf" srcId="{C6ACB1E0-0AE3-4250-B83C-D2F5A50255A2}" destId="{8B5B8B1D-4AEA-4587-AE09-DF0F768B2C12}" srcOrd="1" destOrd="0" presId="urn:microsoft.com/office/officeart/2005/8/layout/vList5"/>
    <dgm:cxn modelId="{5E376915-35E7-4E7C-9BD6-254018486169}" type="presParOf" srcId="{C6ACB1E0-0AE3-4250-B83C-D2F5A50255A2}" destId="{E1A139D8-2AB9-4118-8840-319A31526F5E}" srcOrd="2" destOrd="0" presId="urn:microsoft.com/office/officeart/2005/8/layout/vList5"/>
    <dgm:cxn modelId="{5D5C46F6-95FC-4297-9152-7FA11F2576E7}" type="presParOf" srcId="{E1A139D8-2AB9-4118-8840-319A31526F5E}" destId="{DC5E6F51-2905-469D-A82D-FBAC8886562B}" srcOrd="0" destOrd="0" presId="urn:microsoft.com/office/officeart/2005/8/layout/vList5"/>
    <dgm:cxn modelId="{2DEA4C0C-1FB3-4C19-B3FC-6F835ECD3F5D}" type="presParOf" srcId="{C6ACB1E0-0AE3-4250-B83C-D2F5A50255A2}" destId="{8E443538-A767-4E22-88CB-AB3A351A5CD8}" srcOrd="3" destOrd="0" presId="urn:microsoft.com/office/officeart/2005/8/layout/vList5"/>
    <dgm:cxn modelId="{35A842D8-7895-4611-A38C-00BF197B4986}" type="presParOf" srcId="{C6ACB1E0-0AE3-4250-B83C-D2F5A50255A2}" destId="{71D434ED-34DD-4F75-9558-EB48505A2F6B}" srcOrd="4" destOrd="0" presId="urn:microsoft.com/office/officeart/2005/8/layout/vList5"/>
    <dgm:cxn modelId="{D4441916-3535-4A66-AA73-8E7BC0253047}" type="presParOf" srcId="{71D434ED-34DD-4F75-9558-EB48505A2F6B}" destId="{40247D44-DA7C-45EA-92A9-6701C236B29E}" srcOrd="0" destOrd="0" presId="urn:microsoft.com/office/officeart/2005/8/layout/vList5"/>
    <dgm:cxn modelId="{39E772BF-3FE9-4670-84C1-E4C27EB4F38E}" type="presParOf" srcId="{C6ACB1E0-0AE3-4250-B83C-D2F5A50255A2}" destId="{04F57E68-6244-4851-B79F-75D4EACD4CC2}" srcOrd="5" destOrd="0" presId="urn:microsoft.com/office/officeart/2005/8/layout/vList5"/>
    <dgm:cxn modelId="{B875F36A-48C1-47D7-9D2D-21E89C9DDA16}" type="presParOf" srcId="{C6ACB1E0-0AE3-4250-B83C-D2F5A50255A2}" destId="{58BF05E4-0E82-44DC-9BDE-2439A0FC8FB4}" srcOrd="6" destOrd="0" presId="urn:microsoft.com/office/officeart/2005/8/layout/vList5"/>
    <dgm:cxn modelId="{E1C1AF1F-09D8-44AF-BE0E-AD2E842EFD86}" type="presParOf" srcId="{58BF05E4-0E82-44DC-9BDE-2439A0FC8FB4}" destId="{C9E66C1E-5565-43D2-9550-E40199A9776A}" srcOrd="0" destOrd="0" presId="urn:microsoft.com/office/officeart/2005/8/layout/vList5"/>
    <dgm:cxn modelId="{9151E65E-A1CB-4591-A1A1-5770810F1990}" type="presParOf" srcId="{C6ACB1E0-0AE3-4250-B83C-D2F5A50255A2}" destId="{AA16E0FA-A934-4252-A0C5-8821C69BC752}" srcOrd="7" destOrd="0" presId="urn:microsoft.com/office/officeart/2005/8/layout/vList5"/>
    <dgm:cxn modelId="{DC64EC71-820E-4BF3-BBC8-104531E77C71}" type="presParOf" srcId="{C6ACB1E0-0AE3-4250-B83C-D2F5A50255A2}" destId="{B9E5C77A-2AD5-4213-8E62-BA3920B97DDC}" srcOrd="8" destOrd="0" presId="urn:microsoft.com/office/officeart/2005/8/layout/vList5"/>
    <dgm:cxn modelId="{CD28DCE3-7500-469C-A233-5921E3A3A03A}" type="presParOf" srcId="{B9E5C77A-2AD5-4213-8E62-BA3920B97DDC}" destId="{E6B2F65F-BDFF-407C-B735-A2B48390F5FC}" srcOrd="0" destOrd="0" presId="urn:microsoft.com/office/officeart/2005/8/layout/vList5"/>
    <dgm:cxn modelId="{8FF0BEF8-61CE-4AC1-BE34-FDE61755760B}" type="presParOf" srcId="{C6ACB1E0-0AE3-4250-B83C-D2F5A50255A2}" destId="{36C23C46-C876-40A0-922E-266122747D4A}" srcOrd="9" destOrd="0" presId="urn:microsoft.com/office/officeart/2005/8/layout/vList5"/>
    <dgm:cxn modelId="{7E331008-999F-40F3-91A1-C58F734339EC}" type="presParOf" srcId="{C6ACB1E0-0AE3-4250-B83C-D2F5A50255A2}" destId="{B0966EA7-0488-49EC-A974-05714E01711B}" srcOrd="10" destOrd="0" presId="urn:microsoft.com/office/officeart/2005/8/layout/vList5"/>
    <dgm:cxn modelId="{6C81BE22-21F1-4DCD-B4F8-54EBA374BEF5}" type="presParOf" srcId="{B0966EA7-0488-49EC-A974-05714E01711B}" destId="{3EC0F3A2-274C-441F-9B3E-5DB0CAD17C94}" srcOrd="0" destOrd="0" presId="urn:microsoft.com/office/officeart/2005/8/layout/vList5"/>
    <dgm:cxn modelId="{B9F8D97E-14C7-4DC1-AA1C-DAA69F2AA99B}" type="presParOf" srcId="{C6ACB1E0-0AE3-4250-B83C-D2F5A50255A2}" destId="{3BFA7742-8F08-420F-A4A0-F4EE846C91A7}" srcOrd="11" destOrd="0" presId="urn:microsoft.com/office/officeart/2005/8/layout/vList5"/>
    <dgm:cxn modelId="{343A802D-5FE3-41C6-8DBD-AFF7DE529ADE}" type="presParOf" srcId="{C6ACB1E0-0AE3-4250-B83C-D2F5A50255A2}" destId="{6C17D46E-3D99-479A-B852-B6E53A2E1575}" srcOrd="12" destOrd="0" presId="urn:microsoft.com/office/officeart/2005/8/layout/vList5"/>
    <dgm:cxn modelId="{F1C8E1B0-3B25-49E7-84D9-AA0357ED4CA2}" type="presParOf" srcId="{6C17D46E-3D99-479A-B852-B6E53A2E1575}" destId="{387E7464-D12E-4338-BE46-47EAE8BEFB8B}" srcOrd="0" destOrd="0" presId="urn:microsoft.com/office/officeart/2005/8/layout/vList5"/>
    <dgm:cxn modelId="{C7FC3E32-7F22-4936-8791-8907265FBBAE}" type="presParOf" srcId="{C6ACB1E0-0AE3-4250-B83C-D2F5A50255A2}" destId="{AC63D610-6EBA-49C9-B491-E3D745DA620B}" srcOrd="13" destOrd="0" presId="urn:microsoft.com/office/officeart/2005/8/layout/vList5"/>
    <dgm:cxn modelId="{8ACA59BE-F213-47DF-B784-9923DC63C476}" type="presParOf" srcId="{C6ACB1E0-0AE3-4250-B83C-D2F5A50255A2}" destId="{1A72FAE6-7221-4E0B-9FC1-B3A956DD21E8}" srcOrd="14" destOrd="0" presId="urn:microsoft.com/office/officeart/2005/8/layout/vList5"/>
    <dgm:cxn modelId="{194010C0-0CD3-4588-BA9F-434EBC55D309}" type="presParOf" srcId="{1A72FAE6-7221-4E0B-9FC1-B3A956DD21E8}" destId="{47E2E11C-12A2-4C43-AF33-C71D9B72A6B8}" srcOrd="0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33A540-5C06-414F-AD5E-554EE6550AEC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C213308B-049B-4881-9B78-033F60516009}">
      <dgm:prSet custT="1"/>
      <dgm:spPr/>
      <dgm:t>
        <a:bodyPr/>
        <a:lstStyle/>
        <a:p>
          <a:pPr rtl="0"/>
          <a:r>
            <a:rPr lang="id-ID" sz="3200" b="1" dirty="0" smtClean="0"/>
            <a:t>BERITA/NEWS</a:t>
          </a:r>
          <a:endParaRPr lang="id-ID" sz="3200" dirty="0"/>
        </a:p>
      </dgm:t>
    </dgm:pt>
    <dgm:pt modelId="{DD382C13-F6E9-4CCE-80AF-9EED24CA2069}" type="parTrans" cxnId="{E6DE4272-CEB0-43B8-BAB9-A15DAE69E6C9}">
      <dgm:prSet/>
      <dgm:spPr/>
      <dgm:t>
        <a:bodyPr/>
        <a:lstStyle/>
        <a:p>
          <a:endParaRPr lang="id-ID"/>
        </a:p>
      </dgm:t>
    </dgm:pt>
    <dgm:pt modelId="{B7AC50AE-8824-4908-9C02-9F8DA356441E}" type="sibTrans" cxnId="{E6DE4272-CEB0-43B8-BAB9-A15DAE69E6C9}">
      <dgm:prSet/>
      <dgm:spPr/>
      <dgm:t>
        <a:bodyPr/>
        <a:lstStyle/>
        <a:p>
          <a:endParaRPr lang="id-ID"/>
        </a:p>
      </dgm:t>
    </dgm:pt>
    <dgm:pt modelId="{BB9BEB2F-DCD0-44A0-84AA-61E5B1F15D0A}">
      <dgm:prSet custT="1"/>
      <dgm:spPr/>
      <dgm:t>
        <a:bodyPr/>
        <a:lstStyle/>
        <a:p>
          <a:pPr rtl="0"/>
          <a:r>
            <a:rPr lang="id-ID" sz="2400" dirty="0" smtClean="0"/>
            <a:t>READER</a:t>
          </a:r>
          <a:endParaRPr lang="id-ID" sz="2400" dirty="0"/>
        </a:p>
      </dgm:t>
    </dgm:pt>
    <dgm:pt modelId="{FC4FF123-3D43-4DFF-85AB-D7C5442E017B}" type="parTrans" cxnId="{78CA8221-A9F2-4756-B624-0CAFA888ACC8}">
      <dgm:prSet/>
      <dgm:spPr/>
      <dgm:t>
        <a:bodyPr/>
        <a:lstStyle/>
        <a:p>
          <a:endParaRPr lang="id-ID"/>
        </a:p>
      </dgm:t>
    </dgm:pt>
    <dgm:pt modelId="{DEB1F68A-AEAC-4029-8CBD-B11AB8EBF9BB}" type="sibTrans" cxnId="{78CA8221-A9F2-4756-B624-0CAFA888ACC8}">
      <dgm:prSet/>
      <dgm:spPr/>
      <dgm:t>
        <a:bodyPr/>
        <a:lstStyle/>
        <a:p>
          <a:endParaRPr lang="id-ID"/>
        </a:p>
      </dgm:t>
    </dgm:pt>
    <dgm:pt modelId="{036435E0-9A75-400B-8CD7-559096EAA353}">
      <dgm:prSet custT="1"/>
      <dgm:spPr/>
      <dgm:t>
        <a:bodyPr/>
        <a:lstStyle/>
        <a:p>
          <a:pPr rtl="0"/>
          <a:r>
            <a:rPr lang="id-ID" sz="2400" dirty="0" smtClean="0"/>
            <a:t>VOICE OVER</a:t>
          </a:r>
          <a:endParaRPr lang="id-ID" sz="2400" dirty="0"/>
        </a:p>
      </dgm:t>
    </dgm:pt>
    <dgm:pt modelId="{00811449-56A5-4B8D-85FB-34FCFAB43BE2}" type="parTrans" cxnId="{B54CF4B5-CBAE-4D3E-ABEC-D3E88426E120}">
      <dgm:prSet/>
      <dgm:spPr/>
      <dgm:t>
        <a:bodyPr/>
        <a:lstStyle/>
        <a:p>
          <a:endParaRPr lang="id-ID"/>
        </a:p>
      </dgm:t>
    </dgm:pt>
    <dgm:pt modelId="{2A5F0BDC-45E1-499B-96B5-B9AB4C99B52A}" type="sibTrans" cxnId="{B54CF4B5-CBAE-4D3E-ABEC-D3E88426E120}">
      <dgm:prSet/>
      <dgm:spPr/>
      <dgm:t>
        <a:bodyPr/>
        <a:lstStyle/>
        <a:p>
          <a:endParaRPr lang="id-ID"/>
        </a:p>
      </dgm:t>
    </dgm:pt>
    <dgm:pt modelId="{6EAEF8B8-E989-4B98-842E-F24ACB497D6E}">
      <dgm:prSet custT="1"/>
      <dgm:spPr/>
      <dgm:t>
        <a:bodyPr/>
        <a:lstStyle/>
        <a:p>
          <a:pPr rtl="0"/>
          <a:r>
            <a:rPr lang="id-ID" sz="2400" dirty="0" smtClean="0"/>
            <a:t>NATSOUND</a:t>
          </a:r>
          <a:endParaRPr lang="id-ID" sz="2400" dirty="0"/>
        </a:p>
      </dgm:t>
    </dgm:pt>
    <dgm:pt modelId="{BCBA4598-BC50-436D-B51E-7F3A64EF6E45}" type="parTrans" cxnId="{4403E81A-2B76-473F-9092-FBF53DF7C35F}">
      <dgm:prSet/>
      <dgm:spPr/>
      <dgm:t>
        <a:bodyPr/>
        <a:lstStyle/>
        <a:p>
          <a:endParaRPr lang="id-ID"/>
        </a:p>
      </dgm:t>
    </dgm:pt>
    <dgm:pt modelId="{014E8E84-9987-42D2-8C9C-52B543080059}" type="sibTrans" cxnId="{4403E81A-2B76-473F-9092-FBF53DF7C35F}">
      <dgm:prSet/>
      <dgm:spPr/>
      <dgm:t>
        <a:bodyPr/>
        <a:lstStyle/>
        <a:p>
          <a:endParaRPr lang="id-ID"/>
        </a:p>
      </dgm:t>
    </dgm:pt>
    <dgm:pt modelId="{66030C98-DAAA-44D1-BC8A-FA0E1DEFD34F}">
      <dgm:prSet custT="1"/>
      <dgm:spPr/>
      <dgm:t>
        <a:bodyPr/>
        <a:lstStyle/>
        <a:p>
          <a:pPr rtl="0"/>
          <a:r>
            <a:rPr lang="id-ID" sz="2400" dirty="0" smtClean="0"/>
            <a:t>VOICE OVER GRAFIK</a:t>
          </a:r>
          <a:endParaRPr lang="id-ID" sz="2400" dirty="0"/>
        </a:p>
      </dgm:t>
    </dgm:pt>
    <dgm:pt modelId="{82D16248-99DE-4710-8309-6199E1C027E9}" type="parTrans" cxnId="{0C7D98D4-F616-45D7-A171-8DEED461C7D6}">
      <dgm:prSet/>
      <dgm:spPr/>
      <dgm:t>
        <a:bodyPr/>
        <a:lstStyle/>
        <a:p>
          <a:endParaRPr lang="id-ID"/>
        </a:p>
      </dgm:t>
    </dgm:pt>
    <dgm:pt modelId="{9CD848B4-5D59-4DCE-90BB-E86EB2C87316}" type="sibTrans" cxnId="{0C7D98D4-F616-45D7-A171-8DEED461C7D6}">
      <dgm:prSet/>
      <dgm:spPr/>
      <dgm:t>
        <a:bodyPr/>
        <a:lstStyle/>
        <a:p>
          <a:endParaRPr lang="id-ID"/>
        </a:p>
      </dgm:t>
    </dgm:pt>
    <dgm:pt modelId="{453801C4-2247-45D3-B06D-3C2D97979219}">
      <dgm:prSet custT="1"/>
      <dgm:spPr/>
      <dgm:t>
        <a:bodyPr/>
        <a:lstStyle/>
        <a:p>
          <a:pPr rtl="0"/>
          <a:r>
            <a:rPr lang="id-ID" sz="2200" dirty="0" smtClean="0"/>
            <a:t>SOUND ON TAPE/SOT</a:t>
          </a:r>
          <a:endParaRPr lang="id-ID" sz="2200" dirty="0"/>
        </a:p>
      </dgm:t>
    </dgm:pt>
    <dgm:pt modelId="{A44BF677-6A50-4AA5-88F5-F27FB67596AC}" type="parTrans" cxnId="{44598F8C-C060-49DF-B875-200DE67A9667}">
      <dgm:prSet/>
      <dgm:spPr/>
      <dgm:t>
        <a:bodyPr/>
        <a:lstStyle/>
        <a:p>
          <a:endParaRPr lang="id-ID"/>
        </a:p>
      </dgm:t>
    </dgm:pt>
    <dgm:pt modelId="{C1039A03-0459-44EF-B431-8466FA946799}" type="sibTrans" cxnId="{44598F8C-C060-49DF-B875-200DE67A9667}">
      <dgm:prSet/>
      <dgm:spPr/>
      <dgm:t>
        <a:bodyPr/>
        <a:lstStyle/>
        <a:p>
          <a:endParaRPr lang="id-ID"/>
        </a:p>
      </dgm:t>
    </dgm:pt>
    <dgm:pt modelId="{23C5F31C-1829-484D-8C70-B187962F60AF}">
      <dgm:prSet custT="1"/>
      <dgm:spPr/>
      <dgm:t>
        <a:bodyPr/>
        <a:lstStyle/>
        <a:p>
          <a:pPr rtl="0"/>
          <a:r>
            <a:rPr lang="id-ID" sz="2400" dirty="0" smtClean="0"/>
            <a:t>VO SOT</a:t>
          </a:r>
          <a:endParaRPr lang="id-ID" sz="2400" dirty="0"/>
        </a:p>
      </dgm:t>
    </dgm:pt>
    <dgm:pt modelId="{81F2B026-7BBD-4808-95C3-5007CCFE369B}" type="parTrans" cxnId="{44112052-99D4-4CCE-80D1-F600CC4B6356}">
      <dgm:prSet/>
      <dgm:spPr/>
      <dgm:t>
        <a:bodyPr/>
        <a:lstStyle/>
        <a:p>
          <a:endParaRPr lang="id-ID"/>
        </a:p>
      </dgm:t>
    </dgm:pt>
    <dgm:pt modelId="{9B4B684D-05A3-4788-89B6-26492794A4D6}" type="sibTrans" cxnId="{44112052-99D4-4CCE-80D1-F600CC4B6356}">
      <dgm:prSet/>
      <dgm:spPr/>
      <dgm:t>
        <a:bodyPr/>
        <a:lstStyle/>
        <a:p>
          <a:endParaRPr lang="id-ID"/>
        </a:p>
      </dgm:t>
    </dgm:pt>
    <dgm:pt modelId="{5417FD6C-EBCB-4406-AC69-E92B560A4D08}">
      <dgm:prSet custT="1"/>
      <dgm:spPr/>
      <dgm:t>
        <a:bodyPr/>
        <a:lstStyle/>
        <a:p>
          <a:pPr rtl="0"/>
          <a:r>
            <a:rPr lang="id-ID" sz="2400" dirty="0" smtClean="0"/>
            <a:t>PACKAGE</a:t>
          </a:r>
          <a:endParaRPr lang="id-ID" sz="2400" dirty="0"/>
        </a:p>
      </dgm:t>
    </dgm:pt>
    <dgm:pt modelId="{330A8D22-126B-44FA-AE26-2E02B04B376C}" type="parTrans" cxnId="{1E4970B4-0829-4D28-9E65-D85AF8A2B38A}">
      <dgm:prSet/>
      <dgm:spPr/>
      <dgm:t>
        <a:bodyPr/>
        <a:lstStyle/>
        <a:p>
          <a:endParaRPr lang="id-ID"/>
        </a:p>
      </dgm:t>
    </dgm:pt>
    <dgm:pt modelId="{96D80485-CE16-4ECD-AA06-4EF1B0139725}" type="sibTrans" cxnId="{1E4970B4-0829-4D28-9E65-D85AF8A2B38A}">
      <dgm:prSet/>
      <dgm:spPr/>
      <dgm:t>
        <a:bodyPr/>
        <a:lstStyle/>
        <a:p>
          <a:endParaRPr lang="id-ID"/>
        </a:p>
      </dgm:t>
    </dgm:pt>
    <dgm:pt modelId="{AAADA324-C837-4D08-9C06-CFFA8A396813}">
      <dgm:prSet custT="1"/>
      <dgm:spPr/>
      <dgm:t>
        <a:bodyPr/>
        <a:lstStyle/>
        <a:p>
          <a:pPr rtl="0"/>
          <a:r>
            <a:rPr lang="id-ID" sz="2400" dirty="0" smtClean="0"/>
            <a:t>LIVE ON CAM</a:t>
          </a:r>
          <a:endParaRPr lang="id-ID" sz="2400" dirty="0"/>
        </a:p>
      </dgm:t>
    </dgm:pt>
    <dgm:pt modelId="{F0DA8FC2-3758-45E1-9F6B-50A475AA344A}" type="parTrans" cxnId="{6C9D5784-71D6-435F-A0BA-20EBC7E7472C}">
      <dgm:prSet/>
      <dgm:spPr/>
      <dgm:t>
        <a:bodyPr/>
        <a:lstStyle/>
        <a:p>
          <a:endParaRPr lang="id-ID"/>
        </a:p>
      </dgm:t>
    </dgm:pt>
    <dgm:pt modelId="{D3E8E369-92BA-4EA8-9146-EFC4357CD99A}" type="sibTrans" cxnId="{6C9D5784-71D6-435F-A0BA-20EBC7E7472C}">
      <dgm:prSet/>
      <dgm:spPr/>
      <dgm:t>
        <a:bodyPr/>
        <a:lstStyle/>
        <a:p>
          <a:endParaRPr lang="id-ID"/>
        </a:p>
      </dgm:t>
    </dgm:pt>
    <dgm:pt modelId="{5E814099-1FE5-46E2-8610-3A7760BA7E66}">
      <dgm:prSet custT="1"/>
      <dgm:spPr/>
      <dgm:t>
        <a:bodyPr/>
        <a:lstStyle/>
        <a:p>
          <a:pPr rtl="0"/>
          <a:r>
            <a:rPr lang="id-ID" sz="2400" dirty="0" smtClean="0"/>
            <a:t>LIVE ON TAPE</a:t>
          </a:r>
          <a:endParaRPr lang="id-ID" sz="2400" dirty="0"/>
        </a:p>
      </dgm:t>
    </dgm:pt>
    <dgm:pt modelId="{56BC3BA7-5657-458D-A760-D091FA7B7DFB}" type="parTrans" cxnId="{9166CFD9-B4F2-403D-AE19-F2E350EF62D6}">
      <dgm:prSet/>
      <dgm:spPr/>
      <dgm:t>
        <a:bodyPr/>
        <a:lstStyle/>
        <a:p>
          <a:endParaRPr lang="id-ID"/>
        </a:p>
      </dgm:t>
    </dgm:pt>
    <dgm:pt modelId="{E2823413-FB8F-483A-A591-4F92760F38FD}" type="sibTrans" cxnId="{9166CFD9-B4F2-403D-AE19-F2E350EF62D6}">
      <dgm:prSet/>
      <dgm:spPr/>
      <dgm:t>
        <a:bodyPr/>
        <a:lstStyle/>
        <a:p>
          <a:endParaRPr lang="id-ID"/>
        </a:p>
      </dgm:t>
    </dgm:pt>
    <dgm:pt modelId="{8B4B95A7-C898-4685-8486-D447EF4A5A6D}">
      <dgm:prSet custT="1"/>
      <dgm:spPr/>
      <dgm:t>
        <a:bodyPr/>
        <a:lstStyle/>
        <a:p>
          <a:pPr rtl="0"/>
          <a:r>
            <a:rPr lang="id-ID" sz="2400" dirty="0" smtClean="0"/>
            <a:t>LIVE BY PHONE</a:t>
          </a:r>
          <a:endParaRPr lang="id-ID" sz="2400" dirty="0"/>
        </a:p>
      </dgm:t>
    </dgm:pt>
    <dgm:pt modelId="{A96B0029-38FB-4334-B2DE-1236767B706F}" type="parTrans" cxnId="{81A7980B-83E7-451F-A5DA-23CA02E0E8BE}">
      <dgm:prSet/>
      <dgm:spPr/>
      <dgm:t>
        <a:bodyPr/>
        <a:lstStyle/>
        <a:p>
          <a:endParaRPr lang="id-ID"/>
        </a:p>
      </dgm:t>
    </dgm:pt>
    <dgm:pt modelId="{9ACBADA9-AD69-4949-A6EB-4830C135B6C7}" type="sibTrans" cxnId="{81A7980B-83E7-451F-A5DA-23CA02E0E8BE}">
      <dgm:prSet/>
      <dgm:spPr/>
      <dgm:t>
        <a:bodyPr/>
        <a:lstStyle/>
        <a:p>
          <a:endParaRPr lang="id-ID"/>
        </a:p>
      </dgm:t>
    </dgm:pt>
    <dgm:pt modelId="{A47EBEEF-99DC-4B2F-9C0F-2DD6334FAECD}">
      <dgm:prSet custT="1"/>
      <dgm:spPr/>
      <dgm:t>
        <a:bodyPr/>
        <a:lstStyle/>
        <a:p>
          <a:pPr rtl="0"/>
          <a:r>
            <a:rPr lang="id-ID" sz="2400" dirty="0" smtClean="0"/>
            <a:t>PHONE RECORD</a:t>
          </a:r>
          <a:endParaRPr lang="id-ID" sz="2400" dirty="0"/>
        </a:p>
      </dgm:t>
    </dgm:pt>
    <dgm:pt modelId="{4D030B57-03B0-4E40-BCD7-1ABFB8A60A16}" type="parTrans" cxnId="{26FAD8B8-6C10-4A4A-815A-2041D072BC73}">
      <dgm:prSet/>
      <dgm:spPr/>
      <dgm:t>
        <a:bodyPr/>
        <a:lstStyle/>
        <a:p>
          <a:endParaRPr lang="id-ID"/>
        </a:p>
      </dgm:t>
    </dgm:pt>
    <dgm:pt modelId="{CB9BA96E-9931-46A3-9114-A6196D9CB84D}" type="sibTrans" cxnId="{26FAD8B8-6C10-4A4A-815A-2041D072BC73}">
      <dgm:prSet/>
      <dgm:spPr/>
      <dgm:t>
        <a:bodyPr/>
        <a:lstStyle/>
        <a:p>
          <a:endParaRPr lang="id-ID"/>
        </a:p>
      </dgm:t>
    </dgm:pt>
    <dgm:pt modelId="{54B23F91-3537-43A2-A270-398CB9B4D010}">
      <dgm:prSet custT="1"/>
      <dgm:spPr/>
      <dgm:t>
        <a:bodyPr/>
        <a:lstStyle/>
        <a:p>
          <a:pPr rtl="0"/>
          <a:r>
            <a:rPr lang="id-ID" sz="2400" dirty="0" smtClean="0"/>
            <a:t>VISUAL NEWS</a:t>
          </a:r>
          <a:endParaRPr lang="id-ID" sz="2400" dirty="0"/>
        </a:p>
      </dgm:t>
    </dgm:pt>
    <dgm:pt modelId="{4C370A4B-635B-41FC-ABDF-05D96E0868B0}" type="parTrans" cxnId="{659D3312-B81B-476A-ACE9-F62AF8C74C38}">
      <dgm:prSet/>
      <dgm:spPr/>
      <dgm:t>
        <a:bodyPr/>
        <a:lstStyle/>
        <a:p>
          <a:endParaRPr lang="id-ID"/>
        </a:p>
      </dgm:t>
    </dgm:pt>
    <dgm:pt modelId="{A449CC94-ABF2-4842-A5F1-2A483601EB73}" type="sibTrans" cxnId="{659D3312-B81B-476A-ACE9-F62AF8C74C38}">
      <dgm:prSet/>
      <dgm:spPr/>
      <dgm:t>
        <a:bodyPr/>
        <a:lstStyle/>
        <a:p>
          <a:endParaRPr lang="id-ID"/>
        </a:p>
      </dgm:t>
    </dgm:pt>
    <dgm:pt modelId="{F7ADA8CC-7D94-4CEE-9ADF-BFA6A170B4EB}" type="pres">
      <dgm:prSet presAssocID="{A033A540-5C06-414F-AD5E-554EE6550AEC}" presName="Name0" presStyleCnt="0">
        <dgm:presLayoutVars>
          <dgm:dir/>
          <dgm:animLvl val="lvl"/>
          <dgm:resizeHandles val="exact"/>
        </dgm:presLayoutVars>
      </dgm:prSet>
      <dgm:spPr/>
    </dgm:pt>
    <dgm:pt modelId="{2E6CDDCE-3AA9-4D00-94F4-C6AD916915FD}" type="pres">
      <dgm:prSet presAssocID="{C213308B-049B-4881-9B78-033F60516009}" presName="linNode" presStyleCnt="0"/>
      <dgm:spPr/>
    </dgm:pt>
    <dgm:pt modelId="{6C3628F4-3C2D-4293-A9E9-BC1497AFF0F1}" type="pres">
      <dgm:prSet presAssocID="{C213308B-049B-4881-9B78-033F60516009}" presName="parentText" presStyleLbl="node1" presStyleIdx="0" presStyleCnt="13" custScaleY="187995">
        <dgm:presLayoutVars>
          <dgm:chMax val="1"/>
          <dgm:bulletEnabled val="1"/>
        </dgm:presLayoutVars>
      </dgm:prSet>
      <dgm:spPr/>
    </dgm:pt>
    <dgm:pt modelId="{DEF2127B-F63F-4641-9C17-8921AE53CF4C}" type="pres">
      <dgm:prSet presAssocID="{B7AC50AE-8824-4908-9C02-9F8DA356441E}" presName="sp" presStyleCnt="0"/>
      <dgm:spPr/>
    </dgm:pt>
    <dgm:pt modelId="{64312C1A-5710-4DBD-8417-2B8790DAFFDC}" type="pres">
      <dgm:prSet presAssocID="{BB9BEB2F-DCD0-44A0-84AA-61E5B1F15D0A}" presName="linNode" presStyleCnt="0"/>
      <dgm:spPr/>
    </dgm:pt>
    <dgm:pt modelId="{53A526E1-D7B9-4736-8389-13389B84CBAA}" type="pres">
      <dgm:prSet presAssocID="{BB9BEB2F-DCD0-44A0-84AA-61E5B1F15D0A}" presName="parentText" presStyleLbl="node1" presStyleIdx="1" presStyleCnt="13" custLinFactY="12366" custLinFactNeighborX="-61361" custLinFactNeighborY="100000">
        <dgm:presLayoutVars>
          <dgm:chMax val="1"/>
          <dgm:bulletEnabled val="1"/>
        </dgm:presLayoutVars>
      </dgm:prSet>
      <dgm:spPr/>
    </dgm:pt>
    <dgm:pt modelId="{D799BED7-D6B2-4115-AA06-733B231DC115}" type="pres">
      <dgm:prSet presAssocID="{DEB1F68A-AEAC-4029-8CBD-B11AB8EBF9BB}" presName="sp" presStyleCnt="0"/>
      <dgm:spPr/>
    </dgm:pt>
    <dgm:pt modelId="{0FAC695B-4A8A-4A59-B8F7-AC12A7C996D2}" type="pres">
      <dgm:prSet presAssocID="{036435E0-9A75-400B-8CD7-559096EAA353}" presName="linNode" presStyleCnt="0"/>
      <dgm:spPr/>
    </dgm:pt>
    <dgm:pt modelId="{2B2C2E19-D918-4DB7-8C30-8606ED98F743}" type="pres">
      <dgm:prSet presAssocID="{036435E0-9A75-400B-8CD7-559096EAA353}" presName="parentText" presStyleLbl="node1" presStyleIdx="2" presStyleCnt="13" custLinFactNeighborX="66266" custLinFactNeighborY="7366">
        <dgm:presLayoutVars>
          <dgm:chMax val="1"/>
          <dgm:bulletEnabled val="1"/>
        </dgm:presLayoutVars>
      </dgm:prSet>
      <dgm:spPr/>
    </dgm:pt>
    <dgm:pt modelId="{89E14BC5-FCE0-4AAD-9454-CA75A975F992}" type="pres">
      <dgm:prSet presAssocID="{2A5F0BDC-45E1-499B-96B5-B9AB4C99B52A}" presName="sp" presStyleCnt="0"/>
      <dgm:spPr/>
    </dgm:pt>
    <dgm:pt modelId="{87EA8D76-E35C-4060-A3AB-E733C4CA6C45}" type="pres">
      <dgm:prSet presAssocID="{6EAEF8B8-E989-4B98-842E-F24ACB497D6E}" presName="linNode" presStyleCnt="0"/>
      <dgm:spPr/>
    </dgm:pt>
    <dgm:pt modelId="{4ABE8E29-E437-469C-B975-71CEEF4CEF32}" type="pres">
      <dgm:prSet presAssocID="{6EAEF8B8-E989-4B98-842E-F24ACB497D6E}" presName="parentText" presStyleLbl="node1" presStyleIdx="3" presStyleCnt="13" custLinFactY="100000" custLinFactNeighborX="66266" custLinFactNeighborY="169949">
        <dgm:presLayoutVars>
          <dgm:chMax val="1"/>
          <dgm:bulletEnabled val="1"/>
        </dgm:presLayoutVars>
      </dgm:prSet>
      <dgm:spPr/>
    </dgm:pt>
    <dgm:pt modelId="{B3918B5D-1D99-4B3E-A0F6-918CFAC3A2AD}" type="pres">
      <dgm:prSet presAssocID="{014E8E84-9987-42D2-8C9C-52B543080059}" presName="sp" presStyleCnt="0"/>
      <dgm:spPr/>
    </dgm:pt>
    <dgm:pt modelId="{6FE03297-88A1-4AF0-925A-7A6B2D8E42F2}" type="pres">
      <dgm:prSet presAssocID="{66030C98-DAAA-44D1-BC8A-FA0E1DEFD34F}" presName="linNode" presStyleCnt="0"/>
      <dgm:spPr/>
    </dgm:pt>
    <dgm:pt modelId="{064E850F-A23D-4803-9D73-25AE0728BC90}" type="pres">
      <dgm:prSet presAssocID="{66030C98-DAAA-44D1-BC8A-FA0E1DEFD34F}" presName="parentText" presStyleLbl="node1" presStyleIdx="4" presStyleCnt="13" custLinFactNeighborX="66266" custLinFactNeighborY="-18842">
        <dgm:presLayoutVars>
          <dgm:chMax val="1"/>
          <dgm:bulletEnabled val="1"/>
        </dgm:presLayoutVars>
      </dgm:prSet>
      <dgm:spPr/>
    </dgm:pt>
    <dgm:pt modelId="{6E760C53-4E92-44B2-89F1-83D1C10ED061}" type="pres">
      <dgm:prSet presAssocID="{9CD848B4-5D59-4DCE-90BB-E86EB2C87316}" presName="sp" presStyleCnt="0"/>
      <dgm:spPr/>
    </dgm:pt>
    <dgm:pt modelId="{19285396-10EB-49DE-8495-FC2A691AD4EF}" type="pres">
      <dgm:prSet presAssocID="{453801C4-2247-45D3-B06D-3C2D97979219}" presName="linNode" presStyleCnt="0"/>
      <dgm:spPr/>
    </dgm:pt>
    <dgm:pt modelId="{3D653E77-3EF3-47A1-BB5C-B011F4EC5EA7}" type="pres">
      <dgm:prSet presAssocID="{453801C4-2247-45D3-B06D-3C2D97979219}" presName="parentText" presStyleLbl="node1" presStyleIdx="5" presStyleCnt="13" custLinFactY="100000" custLinFactNeighborX="66266" custLinFactNeighborY="164162">
        <dgm:presLayoutVars>
          <dgm:chMax val="1"/>
          <dgm:bulletEnabled val="1"/>
        </dgm:presLayoutVars>
      </dgm:prSet>
      <dgm:spPr/>
    </dgm:pt>
    <dgm:pt modelId="{7747B168-38D2-48DD-BDEF-D9716018E982}" type="pres">
      <dgm:prSet presAssocID="{C1039A03-0459-44EF-B431-8466FA946799}" presName="sp" presStyleCnt="0"/>
      <dgm:spPr/>
    </dgm:pt>
    <dgm:pt modelId="{2485926B-D870-4795-BCAC-5145162801CC}" type="pres">
      <dgm:prSet presAssocID="{23C5F31C-1829-484D-8C70-B187962F60AF}" presName="linNode" presStyleCnt="0"/>
      <dgm:spPr/>
    </dgm:pt>
    <dgm:pt modelId="{D75AA92A-2A8F-4522-8B22-69273C110085}" type="pres">
      <dgm:prSet presAssocID="{23C5F31C-1829-484D-8C70-B187962F60AF}" presName="parentText" presStyleLbl="node1" presStyleIdx="6" presStyleCnt="13" custLinFactY="142954" custLinFactNeighborX="66266" custLinFactNeighborY="200000">
        <dgm:presLayoutVars>
          <dgm:chMax val="1"/>
          <dgm:bulletEnabled val="1"/>
        </dgm:presLayoutVars>
      </dgm:prSet>
      <dgm:spPr/>
    </dgm:pt>
    <dgm:pt modelId="{1339EBF6-F469-4C61-A160-411C4709115D}" type="pres">
      <dgm:prSet presAssocID="{9B4B684D-05A3-4788-89B6-26492794A4D6}" presName="sp" presStyleCnt="0"/>
      <dgm:spPr/>
    </dgm:pt>
    <dgm:pt modelId="{EF540595-EC03-487B-AB63-6DB68AB2AE3F}" type="pres">
      <dgm:prSet presAssocID="{5417FD6C-EBCB-4406-AC69-E92B560A4D08}" presName="linNode" presStyleCnt="0"/>
      <dgm:spPr/>
    </dgm:pt>
    <dgm:pt modelId="{9449F0B3-1921-4B35-BD0B-B290D7BBA710}" type="pres">
      <dgm:prSet presAssocID="{5417FD6C-EBCB-4406-AC69-E92B560A4D08}" presName="parentText" presStyleLbl="node1" presStyleIdx="7" presStyleCnt="13" custLinFactY="-133842" custLinFactNeighborX="-61361" custLinFactNeighborY="-200000">
        <dgm:presLayoutVars>
          <dgm:chMax val="1"/>
          <dgm:bulletEnabled val="1"/>
        </dgm:presLayoutVars>
      </dgm:prSet>
      <dgm:spPr/>
    </dgm:pt>
    <dgm:pt modelId="{2686C7D7-0B93-4490-8FAF-D9A234FC8BBD}" type="pres">
      <dgm:prSet presAssocID="{96D80485-CE16-4ECD-AA06-4EF1B0139725}" presName="sp" presStyleCnt="0"/>
      <dgm:spPr/>
    </dgm:pt>
    <dgm:pt modelId="{038709EB-5E5C-4EC2-A882-09E64F0DA008}" type="pres">
      <dgm:prSet presAssocID="{AAADA324-C837-4D08-9C06-CFFA8A396813}" presName="linNode" presStyleCnt="0"/>
      <dgm:spPr/>
    </dgm:pt>
    <dgm:pt modelId="{3F3973DB-123D-43F7-90E2-0911266785E9}" type="pres">
      <dgm:prSet presAssocID="{AAADA324-C837-4D08-9C06-CFFA8A396813}" presName="parentText" presStyleLbl="node1" presStyleIdx="8" presStyleCnt="13" custLinFactY="-100000" custLinFactNeighborX="-61361" custLinFactNeighborY="-155051">
        <dgm:presLayoutVars>
          <dgm:chMax val="1"/>
          <dgm:bulletEnabled val="1"/>
        </dgm:presLayoutVars>
      </dgm:prSet>
      <dgm:spPr/>
    </dgm:pt>
    <dgm:pt modelId="{04C89A11-4D85-427C-AA5B-E06522D988E8}" type="pres">
      <dgm:prSet presAssocID="{D3E8E369-92BA-4EA8-9146-EFC4357CD99A}" presName="sp" presStyleCnt="0"/>
      <dgm:spPr/>
    </dgm:pt>
    <dgm:pt modelId="{F07682F8-ACDA-4251-BFF2-81564A516C7D}" type="pres">
      <dgm:prSet presAssocID="{5E814099-1FE5-46E2-8610-3A7760BA7E66}" presName="linNode" presStyleCnt="0"/>
      <dgm:spPr/>
    </dgm:pt>
    <dgm:pt modelId="{C8C1BCE2-122A-4AF3-AAD1-717FA8799E5A}" type="pres">
      <dgm:prSet presAssocID="{5E814099-1FE5-46E2-8610-3A7760BA7E66}" presName="parentText" presStyleLbl="node1" presStyleIdx="9" presStyleCnt="13" custLinFactY="-55838" custLinFactNeighborX="-63864" custLinFactNeighborY="-100000">
        <dgm:presLayoutVars>
          <dgm:chMax val="1"/>
          <dgm:bulletEnabled val="1"/>
        </dgm:presLayoutVars>
      </dgm:prSet>
      <dgm:spPr/>
    </dgm:pt>
    <dgm:pt modelId="{65AA97AD-0C03-4932-AEA7-E4C2A6354F4A}" type="pres">
      <dgm:prSet presAssocID="{E2823413-FB8F-483A-A591-4F92760F38FD}" presName="sp" presStyleCnt="0"/>
      <dgm:spPr/>
    </dgm:pt>
    <dgm:pt modelId="{336A4073-2FE0-4E0B-924A-9F32DF442899}" type="pres">
      <dgm:prSet presAssocID="{8B4B95A7-C898-4685-8486-D447EF4A5A6D}" presName="linNode" presStyleCnt="0"/>
      <dgm:spPr/>
    </dgm:pt>
    <dgm:pt modelId="{6BAF991F-4634-492F-A2A3-91AC2893A785}" type="pres">
      <dgm:prSet presAssocID="{8B4B95A7-C898-4685-8486-D447EF4A5A6D}" presName="parentText" presStyleLbl="node1" presStyleIdx="10" presStyleCnt="13" custLinFactNeighborX="-61361" custLinFactNeighborY="-77046">
        <dgm:presLayoutVars>
          <dgm:chMax val="1"/>
          <dgm:bulletEnabled val="1"/>
        </dgm:presLayoutVars>
      </dgm:prSet>
      <dgm:spPr/>
    </dgm:pt>
    <dgm:pt modelId="{4F697A2F-4932-4317-8785-8FD6C769E9CA}" type="pres">
      <dgm:prSet presAssocID="{9ACBADA9-AD69-4949-A6EB-4830C135B6C7}" presName="sp" presStyleCnt="0"/>
      <dgm:spPr/>
    </dgm:pt>
    <dgm:pt modelId="{EAA0B7D2-4BDA-45BB-86B7-27C84216A9B8}" type="pres">
      <dgm:prSet presAssocID="{A47EBEEF-99DC-4B2F-9C0F-2DD6334FAECD}" presName="linNode" presStyleCnt="0"/>
      <dgm:spPr/>
    </dgm:pt>
    <dgm:pt modelId="{32C21B4E-3B3A-4967-A1EC-247B278C4A74}" type="pres">
      <dgm:prSet presAssocID="{A47EBEEF-99DC-4B2F-9C0F-2DD6334FAECD}" presName="parentText" presStyleLbl="node1" presStyleIdx="11" presStyleCnt="13" custLinFactNeighborX="66266" custLinFactNeighborY="22167">
        <dgm:presLayoutVars>
          <dgm:chMax val="1"/>
          <dgm:bulletEnabled val="1"/>
        </dgm:presLayoutVars>
      </dgm:prSet>
      <dgm:spPr/>
    </dgm:pt>
    <dgm:pt modelId="{DF7B2E40-E09B-45DC-9141-F41C6AED2FB2}" type="pres">
      <dgm:prSet presAssocID="{CB9BA96E-9931-46A3-9114-A6196D9CB84D}" presName="sp" presStyleCnt="0"/>
      <dgm:spPr/>
    </dgm:pt>
    <dgm:pt modelId="{72D1B2B9-FE7B-4FE2-A3BA-2D8B3F29CB90}" type="pres">
      <dgm:prSet presAssocID="{54B23F91-3537-43A2-A270-398CB9B4D010}" presName="linNode" presStyleCnt="0"/>
      <dgm:spPr/>
    </dgm:pt>
    <dgm:pt modelId="{D3FD8599-CBEC-4E35-9A8E-B086ED90A35F}" type="pres">
      <dgm:prSet presAssocID="{54B23F91-3537-43A2-A270-398CB9B4D010}" presName="parentText" presStyleLbl="node1" presStyleIdx="12" presStyleCnt="13" custLinFactNeighborX="-61361" custLinFactNeighborY="-82833">
        <dgm:presLayoutVars>
          <dgm:chMax val="1"/>
          <dgm:bulletEnabled val="1"/>
        </dgm:presLayoutVars>
      </dgm:prSet>
      <dgm:spPr/>
    </dgm:pt>
  </dgm:ptLst>
  <dgm:cxnLst>
    <dgm:cxn modelId="{789663EE-18AF-456E-A1D7-2E5D4BA235A7}" type="presOf" srcId="{66030C98-DAAA-44D1-BC8A-FA0E1DEFD34F}" destId="{064E850F-A23D-4803-9D73-25AE0728BC90}" srcOrd="0" destOrd="0" presId="urn:microsoft.com/office/officeart/2005/8/layout/vList5"/>
    <dgm:cxn modelId="{E6DE4272-CEB0-43B8-BAB9-A15DAE69E6C9}" srcId="{A033A540-5C06-414F-AD5E-554EE6550AEC}" destId="{C213308B-049B-4881-9B78-033F60516009}" srcOrd="0" destOrd="0" parTransId="{DD382C13-F6E9-4CCE-80AF-9EED24CA2069}" sibTransId="{B7AC50AE-8824-4908-9C02-9F8DA356441E}"/>
    <dgm:cxn modelId="{659D3312-B81B-476A-ACE9-F62AF8C74C38}" srcId="{A033A540-5C06-414F-AD5E-554EE6550AEC}" destId="{54B23F91-3537-43A2-A270-398CB9B4D010}" srcOrd="12" destOrd="0" parTransId="{4C370A4B-635B-41FC-ABDF-05D96E0868B0}" sibTransId="{A449CC94-ABF2-4842-A5F1-2A483601EB73}"/>
    <dgm:cxn modelId="{EF8B2390-F9AB-41E3-92A5-248606C08BF8}" type="presOf" srcId="{AAADA324-C837-4D08-9C06-CFFA8A396813}" destId="{3F3973DB-123D-43F7-90E2-0911266785E9}" srcOrd="0" destOrd="0" presId="urn:microsoft.com/office/officeart/2005/8/layout/vList5"/>
    <dgm:cxn modelId="{62218313-51AE-4A2C-9CCA-ACEB51D438AD}" type="presOf" srcId="{C213308B-049B-4881-9B78-033F60516009}" destId="{6C3628F4-3C2D-4293-A9E9-BC1497AFF0F1}" srcOrd="0" destOrd="0" presId="urn:microsoft.com/office/officeart/2005/8/layout/vList5"/>
    <dgm:cxn modelId="{B54CF4B5-CBAE-4D3E-ABEC-D3E88426E120}" srcId="{A033A540-5C06-414F-AD5E-554EE6550AEC}" destId="{036435E0-9A75-400B-8CD7-559096EAA353}" srcOrd="2" destOrd="0" parTransId="{00811449-56A5-4B8D-85FB-34FCFAB43BE2}" sibTransId="{2A5F0BDC-45E1-499B-96B5-B9AB4C99B52A}"/>
    <dgm:cxn modelId="{E1072603-C1C4-49FD-94B3-E7EC95E2AD5D}" type="presOf" srcId="{6EAEF8B8-E989-4B98-842E-F24ACB497D6E}" destId="{4ABE8E29-E437-469C-B975-71CEEF4CEF32}" srcOrd="0" destOrd="0" presId="urn:microsoft.com/office/officeart/2005/8/layout/vList5"/>
    <dgm:cxn modelId="{0C7D98D4-F616-45D7-A171-8DEED461C7D6}" srcId="{A033A540-5C06-414F-AD5E-554EE6550AEC}" destId="{66030C98-DAAA-44D1-BC8A-FA0E1DEFD34F}" srcOrd="4" destOrd="0" parTransId="{82D16248-99DE-4710-8309-6199E1C027E9}" sibTransId="{9CD848B4-5D59-4DCE-90BB-E86EB2C87316}"/>
    <dgm:cxn modelId="{213944BC-925B-45F7-9E67-C569728CC50A}" type="presOf" srcId="{A47EBEEF-99DC-4B2F-9C0F-2DD6334FAECD}" destId="{32C21B4E-3B3A-4967-A1EC-247B278C4A74}" srcOrd="0" destOrd="0" presId="urn:microsoft.com/office/officeart/2005/8/layout/vList5"/>
    <dgm:cxn modelId="{44112052-99D4-4CCE-80D1-F600CC4B6356}" srcId="{A033A540-5C06-414F-AD5E-554EE6550AEC}" destId="{23C5F31C-1829-484D-8C70-B187962F60AF}" srcOrd="6" destOrd="0" parTransId="{81F2B026-7BBD-4808-95C3-5007CCFE369B}" sibTransId="{9B4B684D-05A3-4788-89B6-26492794A4D6}"/>
    <dgm:cxn modelId="{1E4970B4-0829-4D28-9E65-D85AF8A2B38A}" srcId="{A033A540-5C06-414F-AD5E-554EE6550AEC}" destId="{5417FD6C-EBCB-4406-AC69-E92B560A4D08}" srcOrd="7" destOrd="0" parTransId="{330A8D22-126B-44FA-AE26-2E02B04B376C}" sibTransId="{96D80485-CE16-4ECD-AA06-4EF1B0139725}"/>
    <dgm:cxn modelId="{78CA8221-A9F2-4756-B624-0CAFA888ACC8}" srcId="{A033A540-5C06-414F-AD5E-554EE6550AEC}" destId="{BB9BEB2F-DCD0-44A0-84AA-61E5B1F15D0A}" srcOrd="1" destOrd="0" parTransId="{FC4FF123-3D43-4DFF-85AB-D7C5442E017B}" sibTransId="{DEB1F68A-AEAC-4029-8CBD-B11AB8EBF9BB}"/>
    <dgm:cxn modelId="{F7FD6949-3C57-474F-8237-1B04718AEA7A}" type="presOf" srcId="{A033A540-5C06-414F-AD5E-554EE6550AEC}" destId="{F7ADA8CC-7D94-4CEE-9ADF-BFA6A170B4EB}" srcOrd="0" destOrd="0" presId="urn:microsoft.com/office/officeart/2005/8/layout/vList5"/>
    <dgm:cxn modelId="{0F4FCBC3-A4F0-4009-8788-41011CAFE516}" type="presOf" srcId="{23C5F31C-1829-484D-8C70-B187962F60AF}" destId="{D75AA92A-2A8F-4522-8B22-69273C110085}" srcOrd="0" destOrd="0" presId="urn:microsoft.com/office/officeart/2005/8/layout/vList5"/>
    <dgm:cxn modelId="{4E64038C-8223-4866-8BE9-8FFD32C61BA2}" type="presOf" srcId="{5417FD6C-EBCB-4406-AC69-E92B560A4D08}" destId="{9449F0B3-1921-4B35-BD0B-B290D7BBA710}" srcOrd="0" destOrd="0" presId="urn:microsoft.com/office/officeart/2005/8/layout/vList5"/>
    <dgm:cxn modelId="{3F29C86E-C839-4FE9-B399-6C5F4BE378D2}" type="presOf" srcId="{BB9BEB2F-DCD0-44A0-84AA-61E5B1F15D0A}" destId="{53A526E1-D7B9-4736-8389-13389B84CBAA}" srcOrd="0" destOrd="0" presId="urn:microsoft.com/office/officeart/2005/8/layout/vList5"/>
    <dgm:cxn modelId="{4403E81A-2B76-473F-9092-FBF53DF7C35F}" srcId="{A033A540-5C06-414F-AD5E-554EE6550AEC}" destId="{6EAEF8B8-E989-4B98-842E-F24ACB497D6E}" srcOrd="3" destOrd="0" parTransId="{BCBA4598-BC50-436D-B51E-7F3A64EF6E45}" sibTransId="{014E8E84-9987-42D2-8C9C-52B543080059}"/>
    <dgm:cxn modelId="{DE66E0FA-CC3A-43AD-A6AF-0FDE8EAF075E}" type="presOf" srcId="{54B23F91-3537-43A2-A270-398CB9B4D010}" destId="{D3FD8599-CBEC-4E35-9A8E-B086ED90A35F}" srcOrd="0" destOrd="0" presId="urn:microsoft.com/office/officeart/2005/8/layout/vList5"/>
    <dgm:cxn modelId="{44598F8C-C060-49DF-B875-200DE67A9667}" srcId="{A033A540-5C06-414F-AD5E-554EE6550AEC}" destId="{453801C4-2247-45D3-B06D-3C2D97979219}" srcOrd="5" destOrd="0" parTransId="{A44BF677-6A50-4AA5-88F5-F27FB67596AC}" sibTransId="{C1039A03-0459-44EF-B431-8466FA946799}"/>
    <dgm:cxn modelId="{20BD70E5-CE13-4E92-BAC7-AB40ED60A0B0}" type="presOf" srcId="{5E814099-1FE5-46E2-8610-3A7760BA7E66}" destId="{C8C1BCE2-122A-4AF3-AAD1-717FA8799E5A}" srcOrd="0" destOrd="0" presId="urn:microsoft.com/office/officeart/2005/8/layout/vList5"/>
    <dgm:cxn modelId="{6C9D5784-71D6-435F-A0BA-20EBC7E7472C}" srcId="{A033A540-5C06-414F-AD5E-554EE6550AEC}" destId="{AAADA324-C837-4D08-9C06-CFFA8A396813}" srcOrd="8" destOrd="0" parTransId="{F0DA8FC2-3758-45E1-9F6B-50A475AA344A}" sibTransId="{D3E8E369-92BA-4EA8-9146-EFC4357CD99A}"/>
    <dgm:cxn modelId="{9166CFD9-B4F2-403D-AE19-F2E350EF62D6}" srcId="{A033A540-5C06-414F-AD5E-554EE6550AEC}" destId="{5E814099-1FE5-46E2-8610-3A7760BA7E66}" srcOrd="9" destOrd="0" parTransId="{56BC3BA7-5657-458D-A760-D091FA7B7DFB}" sibTransId="{E2823413-FB8F-483A-A591-4F92760F38FD}"/>
    <dgm:cxn modelId="{73A3BBC6-B690-4509-A7A2-BCEF669EBC4F}" type="presOf" srcId="{8B4B95A7-C898-4685-8486-D447EF4A5A6D}" destId="{6BAF991F-4634-492F-A2A3-91AC2893A785}" srcOrd="0" destOrd="0" presId="urn:microsoft.com/office/officeart/2005/8/layout/vList5"/>
    <dgm:cxn modelId="{26FAD8B8-6C10-4A4A-815A-2041D072BC73}" srcId="{A033A540-5C06-414F-AD5E-554EE6550AEC}" destId="{A47EBEEF-99DC-4B2F-9C0F-2DD6334FAECD}" srcOrd="11" destOrd="0" parTransId="{4D030B57-03B0-4E40-BCD7-1ABFB8A60A16}" sibTransId="{CB9BA96E-9931-46A3-9114-A6196D9CB84D}"/>
    <dgm:cxn modelId="{58AEA765-1BF6-4D61-8827-1B8723D3049F}" type="presOf" srcId="{036435E0-9A75-400B-8CD7-559096EAA353}" destId="{2B2C2E19-D918-4DB7-8C30-8606ED98F743}" srcOrd="0" destOrd="0" presId="urn:microsoft.com/office/officeart/2005/8/layout/vList5"/>
    <dgm:cxn modelId="{81A7980B-83E7-451F-A5DA-23CA02E0E8BE}" srcId="{A033A540-5C06-414F-AD5E-554EE6550AEC}" destId="{8B4B95A7-C898-4685-8486-D447EF4A5A6D}" srcOrd="10" destOrd="0" parTransId="{A96B0029-38FB-4334-B2DE-1236767B706F}" sibTransId="{9ACBADA9-AD69-4949-A6EB-4830C135B6C7}"/>
    <dgm:cxn modelId="{F8D8BEAD-E4C7-4B6A-B68C-81E6AFF1D2CE}" type="presOf" srcId="{453801C4-2247-45D3-B06D-3C2D97979219}" destId="{3D653E77-3EF3-47A1-BB5C-B011F4EC5EA7}" srcOrd="0" destOrd="0" presId="urn:microsoft.com/office/officeart/2005/8/layout/vList5"/>
    <dgm:cxn modelId="{C75A8344-795F-4845-A9AA-F4D4FA0C09CA}" type="presParOf" srcId="{F7ADA8CC-7D94-4CEE-9ADF-BFA6A170B4EB}" destId="{2E6CDDCE-3AA9-4D00-94F4-C6AD916915FD}" srcOrd="0" destOrd="0" presId="urn:microsoft.com/office/officeart/2005/8/layout/vList5"/>
    <dgm:cxn modelId="{3E0794D3-9935-4E08-BB34-80CF08AE8D84}" type="presParOf" srcId="{2E6CDDCE-3AA9-4D00-94F4-C6AD916915FD}" destId="{6C3628F4-3C2D-4293-A9E9-BC1497AFF0F1}" srcOrd="0" destOrd="0" presId="urn:microsoft.com/office/officeart/2005/8/layout/vList5"/>
    <dgm:cxn modelId="{BE987C02-1A23-4FA8-A49C-9AE9D725FB48}" type="presParOf" srcId="{F7ADA8CC-7D94-4CEE-9ADF-BFA6A170B4EB}" destId="{DEF2127B-F63F-4641-9C17-8921AE53CF4C}" srcOrd="1" destOrd="0" presId="urn:microsoft.com/office/officeart/2005/8/layout/vList5"/>
    <dgm:cxn modelId="{AE3A58E8-41B8-44C8-8669-409376E957B5}" type="presParOf" srcId="{F7ADA8CC-7D94-4CEE-9ADF-BFA6A170B4EB}" destId="{64312C1A-5710-4DBD-8417-2B8790DAFFDC}" srcOrd="2" destOrd="0" presId="urn:microsoft.com/office/officeart/2005/8/layout/vList5"/>
    <dgm:cxn modelId="{15DBC065-6053-4D68-89E7-A26FE7E2E26D}" type="presParOf" srcId="{64312C1A-5710-4DBD-8417-2B8790DAFFDC}" destId="{53A526E1-D7B9-4736-8389-13389B84CBAA}" srcOrd="0" destOrd="0" presId="urn:microsoft.com/office/officeart/2005/8/layout/vList5"/>
    <dgm:cxn modelId="{24D38A2D-62FB-484E-A88A-E468C85FF56E}" type="presParOf" srcId="{F7ADA8CC-7D94-4CEE-9ADF-BFA6A170B4EB}" destId="{D799BED7-D6B2-4115-AA06-733B231DC115}" srcOrd="3" destOrd="0" presId="urn:microsoft.com/office/officeart/2005/8/layout/vList5"/>
    <dgm:cxn modelId="{CEF089A9-DB32-4643-BA50-E4909426DAD8}" type="presParOf" srcId="{F7ADA8CC-7D94-4CEE-9ADF-BFA6A170B4EB}" destId="{0FAC695B-4A8A-4A59-B8F7-AC12A7C996D2}" srcOrd="4" destOrd="0" presId="urn:microsoft.com/office/officeart/2005/8/layout/vList5"/>
    <dgm:cxn modelId="{E9DF72F0-37D5-4588-966B-069DCAD80FD9}" type="presParOf" srcId="{0FAC695B-4A8A-4A59-B8F7-AC12A7C996D2}" destId="{2B2C2E19-D918-4DB7-8C30-8606ED98F743}" srcOrd="0" destOrd="0" presId="urn:microsoft.com/office/officeart/2005/8/layout/vList5"/>
    <dgm:cxn modelId="{41E1B3B9-249E-4CEF-B341-724A995E78E7}" type="presParOf" srcId="{F7ADA8CC-7D94-4CEE-9ADF-BFA6A170B4EB}" destId="{89E14BC5-FCE0-4AAD-9454-CA75A975F992}" srcOrd="5" destOrd="0" presId="urn:microsoft.com/office/officeart/2005/8/layout/vList5"/>
    <dgm:cxn modelId="{0A3ABFA5-B300-4F97-B2ED-4B91235903CD}" type="presParOf" srcId="{F7ADA8CC-7D94-4CEE-9ADF-BFA6A170B4EB}" destId="{87EA8D76-E35C-4060-A3AB-E733C4CA6C45}" srcOrd="6" destOrd="0" presId="urn:microsoft.com/office/officeart/2005/8/layout/vList5"/>
    <dgm:cxn modelId="{785990E7-46E2-48BC-AF85-54FEEBEF10D4}" type="presParOf" srcId="{87EA8D76-E35C-4060-A3AB-E733C4CA6C45}" destId="{4ABE8E29-E437-469C-B975-71CEEF4CEF32}" srcOrd="0" destOrd="0" presId="urn:microsoft.com/office/officeart/2005/8/layout/vList5"/>
    <dgm:cxn modelId="{579E211E-437A-43E5-BA78-87CE87579AB1}" type="presParOf" srcId="{F7ADA8CC-7D94-4CEE-9ADF-BFA6A170B4EB}" destId="{B3918B5D-1D99-4B3E-A0F6-918CFAC3A2AD}" srcOrd="7" destOrd="0" presId="urn:microsoft.com/office/officeart/2005/8/layout/vList5"/>
    <dgm:cxn modelId="{09260DE5-9F41-472B-AD8B-07A8A376E107}" type="presParOf" srcId="{F7ADA8CC-7D94-4CEE-9ADF-BFA6A170B4EB}" destId="{6FE03297-88A1-4AF0-925A-7A6B2D8E42F2}" srcOrd="8" destOrd="0" presId="urn:microsoft.com/office/officeart/2005/8/layout/vList5"/>
    <dgm:cxn modelId="{D7A74318-6134-4EEA-8FD6-30D1690D07D3}" type="presParOf" srcId="{6FE03297-88A1-4AF0-925A-7A6B2D8E42F2}" destId="{064E850F-A23D-4803-9D73-25AE0728BC90}" srcOrd="0" destOrd="0" presId="urn:microsoft.com/office/officeart/2005/8/layout/vList5"/>
    <dgm:cxn modelId="{55F03921-B4B4-466E-921C-5C1DE8D97BF4}" type="presParOf" srcId="{F7ADA8CC-7D94-4CEE-9ADF-BFA6A170B4EB}" destId="{6E760C53-4E92-44B2-89F1-83D1C10ED061}" srcOrd="9" destOrd="0" presId="urn:microsoft.com/office/officeart/2005/8/layout/vList5"/>
    <dgm:cxn modelId="{2E0C11BE-EFB3-4B15-A5AA-AF81855D5A21}" type="presParOf" srcId="{F7ADA8CC-7D94-4CEE-9ADF-BFA6A170B4EB}" destId="{19285396-10EB-49DE-8495-FC2A691AD4EF}" srcOrd="10" destOrd="0" presId="urn:microsoft.com/office/officeart/2005/8/layout/vList5"/>
    <dgm:cxn modelId="{DECBD922-EF86-4C21-B1D6-F93E5AD0DEE2}" type="presParOf" srcId="{19285396-10EB-49DE-8495-FC2A691AD4EF}" destId="{3D653E77-3EF3-47A1-BB5C-B011F4EC5EA7}" srcOrd="0" destOrd="0" presId="urn:microsoft.com/office/officeart/2005/8/layout/vList5"/>
    <dgm:cxn modelId="{D7DEDAF3-E9D1-4D14-9B58-60BD70ACFF89}" type="presParOf" srcId="{F7ADA8CC-7D94-4CEE-9ADF-BFA6A170B4EB}" destId="{7747B168-38D2-48DD-BDEF-D9716018E982}" srcOrd="11" destOrd="0" presId="urn:microsoft.com/office/officeart/2005/8/layout/vList5"/>
    <dgm:cxn modelId="{D5FA0AFD-4FF1-4273-B3CF-3F8AE535273A}" type="presParOf" srcId="{F7ADA8CC-7D94-4CEE-9ADF-BFA6A170B4EB}" destId="{2485926B-D870-4795-BCAC-5145162801CC}" srcOrd="12" destOrd="0" presId="urn:microsoft.com/office/officeart/2005/8/layout/vList5"/>
    <dgm:cxn modelId="{1428CCBC-65B8-4A39-8963-89AD321C451F}" type="presParOf" srcId="{2485926B-D870-4795-BCAC-5145162801CC}" destId="{D75AA92A-2A8F-4522-8B22-69273C110085}" srcOrd="0" destOrd="0" presId="urn:microsoft.com/office/officeart/2005/8/layout/vList5"/>
    <dgm:cxn modelId="{800D1F4B-7391-4191-AD0F-F967474C1E9F}" type="presParOf" srcId="{F7ADA8CC-7D94-4CEE-9ADF-BFA6A170B4EB}" destId="{1339EBF6-F469-4C61-A160-411C4709115D}" srcOrd="13" destOrd="0" presId="urn:microsoft.com/office/officeart/2005/8/layout/vList5"/>
    <dgm:cxn modelId="{B96B206F-A1C2-4726-89D2-2D40644DFDA5}" type="presParOf" srcId="{F7ADA8CC-7D94-4CEE-9ADF-BFA6A170B4EB}" destId="{EF540595-EC03-487B-AB63-6DB68AB2AE3F}" srcOrd="14" destOrd="0" presId="urn:microsoft.com/office/officeart/2005/8/layout/vList5"/>
    <dgm:cxn modelId="{ABA8693F-AF20-41F5-8142-BCCB72643FBC}" type="presParOf" srcId="{EF540595-EC03-487B-AB63-6DB68AB2AE3F}" destId="{9449F0B3-1921-4B35-BD0B-B290D7BBA710}" srcOrd="0" destOrd="0" presId="urn:microsoft.com/office/officeart/2005/8/layout/vList5"/>
    <dgm:cxn modelId="{F0EE8EA5-7382-4CB8-999C-0771F9E71492}" type="presParOf" srcId="{F7ADA8CC-7D94-4CEE-9ADF-BFA6A170B4EB}" destId="{2686C7D7-0B93-4490-8FAF-D9A234FC8BBD}" srcOrd="15" destOrd="0" presId="urn:microsoft.com/office/officeart/2005/8/layout/vList5"/>
    <dgm:cxn modelId="{886A13DD-C63F-40B2-A2D2-415ED65473AF}" type="presParOf" srcId="{F7ADA8CC-7D94-4CEE-9ADF-BFA6A170B4EB}" destId="{038709EB-5E5C-4EC2-A882-09E64F0DA008}" srcOrd="16" destOrd="0" presId="urn:microsoft.com/office/officeart/2005/8/layout/vList5"/>
    <dgm:cxn modelId="{F656D923-BA67-426D-9F94-3AAACD011D73}" type="presParOf" srcId="{038709EB-5E5C-4EC2-A882-09E64F0DA008}" destId="{3F3973DB-123D-43F7-90E2-0911266785E9}" srcOrd="0" destOrd="0" presId="urn:microsoft.com/office/officeart/2005/8/layout/vList5"/>
    <dgm:cxn modelId="{B78BD4F5-7D08-4D74-AB19-0C2F2591B742}" type="presParOf" srcId="{F7ADA8CC-7D94-4CEE-9ADF-BFA6A170B4EB}" destId="{04C89A11-4D85-427C-AA5B-E06522D988E8}" srcOrd="17" destOrd="0" presId="urn:microsoft.com/office/officeart/2005/8/layout/vList5"/>
    <dgm:cxn modelId="{4AA1E223-CF6E-4415-89BE-2CB1A95AE8C8}" type="presParOf" srcId="{F7ADA8CC-7D94-4CEE-9ADF-BFA6A170B4EB}" destId="{F07682F8-ACDA-4251-BFF2-81564A516C7D}" srcOrd="18" destOrd="0" presId="urn:microsoft.com/office/officeart/2005/8/layout/vList5"/>
    <dgm:cxn modelId="{4F0D6B0E-133C-47E9-8CA9-C681CCACD315}" type="presParOf" srcId="{F07682F8-ACDA-4251-BFF2-81564A516C7D}" destId="{C8C1BCE2-122A-4AF3-AAD1-717FA8799E5A}" srcOrd="0" destOrd="0" presId="urn:microsoft.com/office/officeart/2005/8/layout/vList5"/>
    <dgm:cxn modelId="{769EBF15-CE87-4F4D-8B4B-87F1F0F5C86C}" type="presParOf" srcId="{F7ADA8CC-7D94-4CEE-9ADF-BFA6A170B4EB}" destId="{65AA97AD-0C03-4932-AEA7-E4C2A6354F4A}" srcOrd="19" destOrd="0" presId="urn:microsoft.com/office/officeart/2005/8/layout/vList5"/>
    <dgm:cxn modelId="{C6B25D1D-F0CF-4A27-8E37-F5ECB3B89D46}" type="presParOf" srcId="{F7ADA8CC-7D94-4CEE-9ADF-BFA6A170B4EB}" destId="{336A4073-2FE0-4E0B-924A-9F32DF442899}" srcOrd="20" destOrd="0" presId="urn:microsoft.com/office/officeart/2005/8/layout/vList5"/>
    <dgm:cxn modelId="{B9A0C202-458B-4836-B2BC-4FB6A4C0D858}" type="presParOf" srcId="{336A4073-2FE0-4E0B-924A-9F32DF442899}" destId="{6BAF991F-4634-492F-A2A3-91AC2893A785}" srcOrd="0" destOrd="0" presId="urn:microsoft.com/office/officeart/2005/8/layout/vList5"/>
    <dgm:cxn modelId="{B06AE5F1-4D05-497E-A804-06D52560CA05}" type="presParOf" srcId="{F7ADA8CC-7D94-4CEE-9ADF-BFA6A170B4EB}" destId="{4F697A2F-4932-4317-8785-8FD6C769E9CA}" srcOrd="21" destOrd="0" presId="urn:microsoft.com/office/officeart/2005/8/layout/vList5"/>
    <dgm:cxn modelId="{C6739422-0216-46B5-BCFD-46B9CE356683}" type="presParOf" srcId="{F7ADA8CC-7D94-4CEE-9ADF-BFA6A170B4EB}" destId="{EAA0B7D2-4BDA-45BB-86B7-27C84216A9B8}" srcOrd="22" destOrd="0" presId="urn:microsoft.com/office/officeart/2005/8/layout/vList5"/>
    <dgm:cxn modelId="{98D2AAB9-9E41-4E0D-B417-635618FBD771}" type="presParOf" srcId="{EAA0B7D2-4BDA-45BB-86B7-27C84216A9B8}" destId="{32C21B4E-3B3A-4967-A1EC-247B278C4A74}" srcOrd="0" destOrd="0" presId="urn:microsoft.com/office/officeart/2005/8/layout/vList5"/>
    <dgm:cxn modelId="{123F1AC7-5EDD-4DB2-8D98-A3313682868A}" type="presParOf" srcId="{F7ADA8CC-7D94-4CEE-9ADF-BFA6A170B4EB}" destId="{DF7B2E40-E09B-45DC-9141-F41C6AED2FB2}" srcOrd="23" destOrd="0" presId="urn:microsoft.com/office/officeart/2005/8/layout/vList5"/>
    <dgm:cxn modelId="{6AEC9112-3905-473E-898D-B029F9FA710B}" type="presParOf" srcId="{F7ADA8CC-7D94-4CEE-9ADF-BFA6A170B4EB}" destId="{72D1B2B9-FE7B-4FE2-A3BA-2D8B3F29CB90}" srcOrd="24" destOrd="0" presId="urn:microsoft.com/office/officeart/2005/8/layout/vList5"/>
    <dgm:cxn modelId="{1FDC9196-2FC6-40D0-B7D7-1A6864CA13E0}" type="presParOf" srcId="{72D1B2B9-FE7B-4FE2-A3BA-2D8B3F29CB90}" destId="{D3FD8599-CBEC-4E35-9A8E-B086ED90A35F}" srcOrd="0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4B7F-03D9-401A-92BC-62D5CA4AFAA2}" type="datetimeFigureOut">
              <a:rPr lang="id-ID" smtClean="0"/>
              <a:t>09/02/2006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3566-9A38-44DA-82F5-9D97401692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4B7F-03D9-401A-92BC-62D5CA4AFAA2}" type="datetimeFigureOut">
              <a:rPr lang="id-ID" smtClean="0"/>
              <a:t>09/02/2006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3566-9A38-44DA-82F5-9D97401692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4B7F-03D9-401A-92BC-62D5CA4AFAA2}" type="datetimeFigureOut">
              <a:rPr lang="id-ID" smtClean="0"/>
              <a:t>09/02/2006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3566-9A38-44DA-82F5-9D97401692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4B7F-03D9-401A-92BC-62D5CA4AFAA2}" type="datetimeFigureOut">
              <a:rPr lang="id-ID" smtClean="0"/>
              <a:t>09/02/2006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3566-9A38-44DA-82F5-9D97401692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4B7F-03D9-401A-92BC-62D5CA4AFAA2}" type="datetimeFigureOut">
              <a:rPr lang="id-ID" smtClean="0"/>
              <a:t>09/02/2006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3566-9A38-44DA-82F5-9D97401692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4B7F-03D9-401A-92BC-62D5CA4AFAA2}" type="datetimeFigureOut">
              <a:rPr lang="id-ID" smtClean="0"/>
              <a:t>09/02/2006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3566-9A38-44DA-82F5-9D97401692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4B7F-03D9-401A-92BC-62D5CA4AFAA2}" type="datetimeFigureOut">
              <a:rPr lang="id-ID" smtClean="0"/>
              <a:t>09/02/2006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3566-9A38-44DA-82F5-9D97401692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4B7F-03D9-401A-92BC-62D5CA4AFAA2}" type="datetimeFigureOut">
              <a:rPr lang="id-ID" smtClean="0"/>
              <a:t>09/02/2006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3566-9A38-44DA-82F5-9D97401692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4B7F-03D9-401A-92BC-62D5CA4AFAA2}" type="datetimeFigureOut">
              <a:rPr lang="id-ID" smtClean="0"/>
              <a:t>09/02/2006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3566-9A38-44DA-82F5-9D97401692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4B7F-03D9-401A-92BC-62D5CA4AFAA2}" type="datetimeFigureOut">
              <a:rPr lang="id-ID" smtClean="0"/>
              <a:t>09/02/2006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3566-9A38-44DA-82F5-9D97401692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4B7F-03D9-401A-92BC-62D5CA4AFAA2}" type="datetimeFigureOut">
              <a:rPr lang="id-ID" smtClean="0"/>
              <a:t>09/02/2006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3566-9A38-44DA-82F5-9D97401692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74B7F-03D9-401A-92BC-62D5CA4AFAA2}" type="datetimeFigureOut">
              <a:rPr lang="id-ID" smtClean="0"/>
              <a:t>09/02/2006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63566-9A38-44DA-82F5-9D974016921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470025"/>
          </a:xfrm>
        </p:spPr>
        <p:txBody>
          <a:bodyPr/>
          <a:lstStyle/>
          <a:p>
            <a:r>
              <a:rPr lang="id-ID" dirty="0" smtClean="0"/>
              <a:t>PERTEMUAN I (PERTAMA)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786058"/>
            <a:ext cx="7058052" cy="2686072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tx1"/>
                </a:solidFill>
              </a:rPr>
              <a:t>MATA KULIAH : PENULISAN NASKAH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SEMESTER        : GANJIL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DOSEN              : BAMBANG SUDJATI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TAHUN              : 2011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 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 smtClean="0"/>
              <a:t>   </a:t>
            </a:r>
            <a:r>
              <a:rPr lang="en-US" dirty="0" smtClean="0"/>
              <a:t> NASKAH,</a:t>
            </a:r>
            <a:endParaRPr lang="id-ID" dirty="0" smtClean="0"/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     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/</a:t>
            </a:r>
            <a:r>
              <a:rPr lang="en-US" dirty="0" err="1" smtClean="0"/>
              <a:t>utuh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, </a:t>
            </a:r>
            <a:r>
              <a:rPr lang="id-ID" dirty="0" smtClean="0"/>
              <a:t>   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      </a:t>
            </a:r>
            <a:r>
              <a:rPr lang="en-US" dirty="0" err="1" smtClean="0"/>
              <a:t>adegan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id-ID" dirty="0" smtClean="0"/>
              <a:t>   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      </a:t>
            </a:r>
            <a:r>
              <a:rPr lang="en-US" dirty="0" err="1" smtClean="0"/>
              <a:t>kejadian</a:t>
            </a:r>
            <a:r>
              <a:rPr lang="en-US" dirty="0" smtClean="0"/>
              <a:t>/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dlsb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 smtClean="0"/>
              <a:t>      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film, </a:t>
            </a:r>
            <a:r>
              <a:rPr lang="en-US" dirty="0" err="1" smtClean="0"/>
              <a:t>televisi</a:t>
            </a:r>
            <a:r>
              <a:rPr lang="en-US" dirty="0" smtClean="0"/>
              <a:t>, </a:t>
            </a:r>
            <a:r>
              <a:rPr lang="id-ID" dirty="0" smtClean="0"/>
              <a:t>  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 </a:t>
            </a:r>
            <a:r>
              <a:rPr lang="en-US" dirty="0" err="1" smtClean="0"/>
              <a:t>termasuk</a:t>
            </a:r>
            <a:r>
              <a:rPr lang="en-US" dirty="0" smtClean="0"/>
              <a:t> video, </a:t>
            </a:r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id-ID" dirty="0" smtClean="0"/>
              <a:t>: </a:t>
            </a:r>
          </a:p>
          <a:p>
            <a:pPr>
              <a:buNone/>
            </a:pPr>
            <a:r>
              <a:rPr lang="id-ID" b="1" i="1" dirty="0"/>
              <a:t> </a:t>
            </a:r>
            <a:r>
              <a:rPr lang="id-ID" b="1" i="1" dirty="0" smtClean="0"/>
              <a:t>      </a:t>
            </a:r>
            <a:r>
              <a:rPr lang="en-US" b="1" i="1" dirty="0" smtClean="0"/>
              <a:t>scenario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    </a:t>
            </a:r>
            <a:r>
              <a:rPr lang="en-US" dirty="0" smtClean="0"/>
              <a:t> </a:t>
            </a:r>
            <a:r>
              <a:rPr lang="en-US" b="1" i="1" dirty="0" err="1" smtClean="0"/>
              <a:t>Skenario</a:t>
            </a:r>
            <a:r>
              <a:rPr lang="id-ID" b="1" i="1" dirty="0" smtClean="0"/>
              <a:t>, </a:t>
            </a:r>
          </a:p>
          <a:p>
            <a:pPr>
              <a:buNone/>
            </a:pPr>
            <a:r>
              <a:rPr lang="id-ID" b="1" i="1" dirty="0"/>
              <a:t> </a:t>
            </a:r>
            <a:r>
              <a:rPr lang="id-ID" b="1" i="1" dirty="0" smtClean="0"/>
              <a:t>      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 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film, </a:t>
            </a:r>
            <a:endParaRPr lang="id-ID" dirty="0" smtClean="0"/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  </a:t>
            </a:r>
            <a:r>
              <a:rPr lang="en-US" dirty="0" err="1" smtClean="0"/>
              <a:t>sinetron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program </a:t>
            </a:r>
            <a:r>
              <a:rPr lang="en-US" dirty="0" err="1" smtClean="0"/>
              <a:t>televisi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14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reeform 3" hidden="1"/>
          <p:cNvSpPr/>
          <p:nvPr/>
        </p:nvSpPr>
        <p:spPr>
          <a:xfrm>
            <a:off x="2428860" y="3000372"/>
            <a:ext cx="1000132" cy="214314"/>
          </a:xfrm>
          <a:custGeom>
            <a:avLst/>
            <a:gdLst>
              <a:gd name="connsiteX0" fmla="*/ 0 w 1285884"/>
              <a:gd name="connsiteY0" fmla="*/ 71438 h 285752"/>
              <a:gd name="connsiteX1" fmla="*/ 1143008 w 1285884"/>
              <a:gd name="connsiteY1" fmla="*/ 71438 h 285752"/>
              <a:gd name="connsiteX2" fmla="*/ 1143008 w 1285884"/>
              <a:gd name="connsiteY2" fmla="*/ 0 h 285752"/>
              <a:gd name="connsiteX3" fmla="*/ 1285884 w 1285884"/>
              <a:gd name="connsiteY3" fmla="*/ 142876 h 285752"/>
              <a:gd name="connsiteX4" fmla="*/ 1143008 w 1285884"/>
              <a:gd name="connsiteY4" fmla="*/ 285752 h 285752"/>
              <a:gd name="connsiteX5" fmla="*/ 1143008 w 1285884"/>
              <a:gd name="connsiteY5" fmla="*/ 214314 h 285752"/>
              <a:gd name="connsiteX6" fmla="*/ 0 w 1285884"/>
              <a:gd name="connsiteY6" fmla="*/ 214314 h 285752"/>
              <a:gd name="connsiteX7" fmla="*/ 0 w 1285884"/>
              <a:gd name="connsiteY7" fmla="*/ 71438 h 28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5884" h="285752">
                <a:moveTo>
                  <a:pt x="0" y="71438"/>
                </a:moveTo>
                <a:lnTo>
                  <a:pt x="1143008" y="71438"/>
                </a:lnTo>
                <a:lnTo>
                  <a:pt x="1143008" y="0"/>
                </a:lnTo>
                <a:lnTo>
                  <a:pt x="1285884" y="142876"/>
                </a:lnTo>
                <a:lnTo>
                  <a:pt x="1143008" y="285752"/>
                </a:lnTo>
                <a:lnTo>
                  <a:pt x="1143008" y="214314"/>
                </a:lnTo>
                <a:lnTo>
                  <a:pt x="0" y="214314"/>
                </a:lnTo>
                <a:lnTo>
                  <a:pt x="0" y="7143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57150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71472" y="857232"/>
          <a:ext cx="778674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869947"/>
          </a:xfrm>
        </p:spPr>
        <p:txBody>
          <a:bodyPr/>
          <a:lstStyle/>
          <a:p>
            <a:endParaRPr lang="id-ID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71472" y="1214422"/>
          <a:ext cx="7929618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154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PERTEMUAN I (PERTAMA)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 (PERTAMA)</dc:title>
  <dc:creator>BAMBANG SUDJATI</dc:creator>
  <cp:lastModifiedBy>BAMBANG SUDJATI</cp:lastModifiedBy>
  <cp:revision>14</cp:revision>
  <dcterms:created xsi:type="dcterms:W3CDTF">2006-02-09T11:46:05Z</dcterms:created>
  <dcterms:modified xsi:type="dcterms:W3CDTF">2006-02-09T13:52:22Z</dcterms:modified>
</cp:coreProperties>
</file>