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AAAE-E1EF-45A3-912A-88CEBF2CFA6C}" type="datetimeFigureOut">
              <a:rPr lang="id-ID" smtClean="0"/>
              <a:t>15/02/2006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BFC8A-D3EB-4D47-9C95-631C7EBD25E8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772400" cy="1071570"/>
          </a:xfrm>
        </p:spPr>
        <p:txBody>
          <a:bodyPr/>
          <a:lstStyle/>
          <a:p>
            <a:r>
              <a:rPr lang="id-ID" b="1" dirty="0" smtClean="0"/>
              <a:t>PERTEMUAN X (KE SEPULUH)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857496"/>
            <a:ext cx="7358114" cy="3071834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tx1"/>
                </a:solidFill>
              </a:rPr>
              <a:t>MATA KULIAH : PENULISAN NASKAH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SEMESTER        : GANJIL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DOSEN              : BAMBANG SUDJATI</a:t>
            </a:r>
          </a:p>
          <a:p>
            <a:pPr algn="l"/>
            <a:r>
              <a:rPr lang="id-ID" b="1" dirty="0" smtClean="0">
                <a:solidFill>
                  <a:schemeClr val="tx1"/>
                </a:solidFill>
              </a:rPr>
              <a:t>TAHUN              : 2011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Package (PKG),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b="1" i="1" dirty="0" smtClean="0"/>
              <a:t>lead in-</a:t>
            </a:r>
            <a:r>
              <a:rPr lang="en-US" b="1" i="1" dirty="0" err="1" smtClean="0"/>
              <a:t>nya</a:t>
            </a:r>
            <a:r>
              <a:rPr lang="en-US" dirty="0" smtClean="0"/>
              <a:t> yang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presenter,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, yang </a:t>
            </a:r>
            <a:r>
              <a:rPr lang="en-US" dirty="0" err="1" smtClean="0"/>
              <a:t>ditayangkan</a:t>
            </a:r>
            <a:r>
              <a:rPr lang="en-US" dirty="0" smtClean="0"/>
              <a:t> </a:t>
            </a:r>
            <a:r>
              <a:rPr lang="en-US" dirty="0" err="1" smtClean="0"/>
              <a:t>begitu</a:t>
            </a:r>
            <a:r>
              <a:rPr lang="en-US" dirty="0" smtClean="0"/>
              <a:t> presenter </a:t>
            </a:r>
            <a:r>
              <a:rPr lang="en-US" dirty="0" err="1" smtClean="0"/>
              <a:t>selesai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lead in,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dikemas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yang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, </a:t>
            </a:r>
            <a:r>
              <a:rPr lang="en-US" dirty="0" err="1" smtClean="0"/>
              <a:t>narasi</a:t>
            </a:r>
            <a:r>
              <a:rPr lang="en-US" dirty="0" smtClean="0"/>
              <a:t>, </a:t>
            </a:r>
            <a:r>
              <a:rPr lang="en-US" dirty="0" err="1" smtClean="0"/>
              <a:t>soundbite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Lazimnya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ditutup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Format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data yang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gambarnya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dramatis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Live on Cam,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id-ID" dirty="0" smtClean="0"/>
              <a:t>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peliputan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Sebelum</a:t>
            </a:r>
            <a:r>
              <a:rPr lang="en-US" dirty="0" smtClean="0"/>
              <a:t> reporter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presenter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membacakan</a:t>
            </a:r>
            <a:r>
              <a:rPr lang="en-US" dirty="0" smtClean="0"/>
              <a:t> lead 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reporter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liputannya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disisipi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  yang </a:t>
            </a:r>
            <a:r>
              <a:rPr lang="en-US" dirty="0" err="1" smtClean="0"/>
              <a:t>mahal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Live on Tape (LOT),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siarannya</a:t>
            </a:r>
            <a:r>
              <a:rPr lang="en-US" dirty="0" smtClean="0"/>
              <a:t> </a:t>
            </a:r>
            <a:r>
              <a:rPr lang="en-US" dirty="0" err="1" smtClean="0"/>
              <a:t>ditunda</a:t>
            </a:r>
            <a:r>
              <a:rPr lang="en-US" dirty="0" smtClean="0"/>
              <a:t> (delay),</a:t>
            </a:r>
          </a:p>
          <a:p>
            <a:pPr>
              <a:buNone/>
            </a:pPr>
            <a:r>
              <a:rPr lang="en-US" dirty="0" smtClean="0"/>
              <a:t>    reporter </a:t>
            </a:r>
            <a:r>
              <a:rPr lang="en-US" dirty="0" err="1" smtClean="0"/>
              <a:t>merekam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laporannya</a:t>
            </a:r>
            <a:r>
              <a:rPr lang="en-US" dirty="0" smtClean="0"/>
              <a:t>   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peliputan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penyiarannya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Format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reporter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siaran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Live by Phone,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TV, </a:t>
            </a:r>
            <a:r>
              <a:rPr lang="en-US" dirty="0" err="1" smtClean="0"/>
              <a:t>disiarkan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telepon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studio,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i="1" dirty="0" smtClean="0"/>
              <a:t>Lead in </a:t>
            </a:r>
            <a:r>
              <a:rPr lang="en-US" b="1" i="1" dirty="0" err="1" smtClean="0"/>
              <a:t>berita</a:t>
            </a:r>
            <a:r>
              <a:rPr lang="en-US" b="1" i="1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 presenter,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memanggil</a:t>
            </a:r>
            <a:r>
              <a:rPr lang="en-US" dirty="0" smtClean="0"/>
              <a:t> reporter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laporannya</a:t>
            </a:r>
            <a:r>
              <a:rPr lang="en-US" dirty="0" smtClean="0"/>
              <a:t>, </a:t>
            </a:r>
            <a:r>
              <a:rPr lang="en-US" dirty="0" err="1" smtClean="0"/>
              <a:t>Wajah</a:t>
            </a:r>
            <a:r>
              <a:rPr lang="en-US" dirty="0" smtClean="0"/>
              <a:t> reporter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dimunculkan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Phone Record,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 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direkam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reporter </a:t>
            </a:r>
            <a:r>
              <a:rPr lang="en-US" dirty="0" err="1" smtClean="0"/>
              <a:t>meliput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penyiarannya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 (delay), Format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Live by Phone,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penyiarannya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tunda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Format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diperkirakan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Visual News,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 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menayangkan</a:t>
            </a:r>
            <a:r>
              <a:rPr lang="en-US" dirty="0" smtClean="0"/>
              <a:t> (rolling) </a:t>
            </a:r>
            <a:r>
              <a:rPr lang="en-US" dirty="0" err="1" smtClean="0"/>
              <a:t>gambar-gambar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dramatis,</a:t>
            </a:r>
          </a:p>
          <a:p>
            <a:pPr>
              <a:buNone/>
            </a:pPr>
            <a:r>
              <a:rPr lang="en-US" dirty="0" smtClean="0"/>
              <a:t>     Presenter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membacakan</a:t>
            </a:r>
            <a:r>
              <a:rPr lang="en-US" dirty="0" smtClean="0"/>
              <a:t> lead in,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visual </a:t>
            </a:r>
            <a:r>
              <a:rPr lang="en-US" dirty="0" err="1" smtClean="0"/>
              <a:t>ditayangkan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pun,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Format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gambarnya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memiliki</a:t>
            </a:r>
            <a:r>
              <a:rPr lang="en-US" dirty="0" smtClean="0"/>
              <a:t> natural sound yang dramatis</a:t>
            </a:r>
          </a:p>
          <a:p>
            <a:pPr>
              <a:buNone/>
            </a:pPr>
            <a:r>
              <a:rPr lang="en-US" dirty="0" smtClean="0"/>
              <a:t>     (</a:t>
            </a:r>
            <a:r>
              <a:rPr lang="en-US" dirty="0" err="1" smtClean="0"/>
              <a:t>misalnya</a:t>
            </a:r>
            <a:r>
              <a:rPr lang="en-US" dirty="0" smtClean="0"/>
              <a:t>: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jeritan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kerusuhan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),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format </a:t>
            </a:r>
            <a:r>
              <a:rPr lang="en-US" dirty="0" err="1" smtClean="0"/>
              <a:t>ini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menit-menit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Tsunami </a:t>
            </a:r>
            <a:r>
              <a:rPr lang="en-US" dirty="0" err="1" smtClean="0"/>
              <a:t>di</a:t>
            </a:r>
            <a:r>
              <a:rPr lang="en-US" dirty="0" smtClean="0"/>
              <a:t> Aceh,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tragedi</a:t>
            </a:r>
            <a:r>
              <a:rPr lang="en-US" dirty="0" smtClean="0"/>
              <a:t> </a:t>
            </a:r>
            <a:r>
              <a:rPr lang="en-US" dirty="0" err="1" smtClean="0"/>
              <a:t>bintaro</a:t>
            </a:r>
            <a:r>
              <a:rPr lang="en-US" dirty="0" smtClean="0"/>
              <a:t> (</a:t>
            </a:r>
            <a:r>
              <a:rPr lang="en-US" dirty="0" err="1" smtClean="0"/>
              <a:t>tabrakan</a:t>
            </a:r>
            <a:r>
              <a:rPr lang="en-US" dirty="0" smtClean="0"/>
              <a:t> </a:t>
            </a:r>
            <a:r>
              <a:rPr lang="en-US" dirty="0" err="1" smtClean="0"/>
              <a:t>kerata</a:t>
            </a:r>
            <a:r>
              <a:rPr lang="en-US" dirty="0" smtClean="0"/>
              <a:t> </a:t>
            </a:r>
            <a:r>
              <a:rPr lang="en-US" dirty="0" err="1" smtClean="0"/>
              <a:t>api</a:t>
            </a:r>
            <a:r>
              <a:rPr lang="en-US" dirty="0" smtClean="0"/>
              <a:t>).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id-ID" dirty="0" smtClean="0"/>
              <a:t>NASKAH BERITA TV/NEWS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id-ID" b="1" dirty="0" smtClean="0"/>
          </a:p>
          <a:p>
            <a:pPr algn="ctr">
              <a:buNone/>
            </a:pPr>
            <a:r>
              <a:rPr lang="en-US" b="1" dirty="0" err="1" smtClean="0"/>
              <a:t>Memilih</a:t>
            </a:r>
            <a:r>
              <a:rPr lang="en-US" b="1" dirty="0" smtClean="0"/>
              <a:t> Format</a:t>
            </a:r>
          </a:p>
          <a:p>
            <a:pPr algn="ctr">
              <a:buNone/>
            </a:pPr>
            <a:endParaRPr lang="id-ID" b="1" dirty="0" smtClean="0"/>
          </a:p>
          <a:p>
            <a:pPr algn="ctr">
              <a:buNone/>
            </a:pPr>
            <a:r>
              <a:rPr lang="en-US" b="1" dirty="0" err="1" smtClean="0"/>
              <a:t>Ketersediaan</a:t>
            </a:r>
            <a:r>
              <a:rPr lang="en-US" b="1" dirty="0" smtClean="0"/>
              <a:t> </a:t>
            </a:r>
            <a:r>
              <a:rPr lang="en-US" b="1" dirty="0" err="1" smtClean="0"/>
              <a:t>gambar</a:t>
            </a:r>
            <a:endParaRPr lang="en-US" b="1" dirty="0" smtClean="0"/>
          </a:p>
          <a:p>
            <a:pPr algn="ctr">
              <a:buNone/>
            </a:pPr>
            <a:r>
              <a:rPr lang="en-US" b="1" dirty="0" err="1" smtClean="0"/>
              <a:t>Momen</a:t>
            </a:r>
            <a:r>
              <a:rPr lang="en-US" b="1" dirty="0" smtClean="0"/>
              <a:t> </a:t>
            </a:r>
            <a:r>
              <a:rPr lang="en-US" b="1" dirty="0" err="1" smtClean="0"/>
              <a:t>kejadian</a:t>
            </a:r>
            <a:r>
              <a:rPr lang="en-US" b="1" dirty="0" smtClean="0"/>
              <a:t>/</a:t>
            </a:r>
            <a:r>
              <a:rPr lang="en-US" b="1" dirty="0" err="1" smtClean="0"/>
              <a:t>peristiwa</a:t>
            </a:r>
            <a:endParaRPr lang="en-US" b="1" dirty="0" smtClean="0"/>
          </a:p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Yang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beritakan</a:t>
            </a:r>
            <a:endParaRPr lang="en-US" b="1" dirty="0" smtClean="0"/>
          </a:p>
          <a:p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4214810" y="2714620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4214810" y="4500570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/>
          <a:lstStyle/>
          <a:p>
            <a:pPr>
              <a:buNone/>
            </a:pPr>
            <a:r>
              <a:rPr lang="id-ID" b="1" dirty="0" smtClean="0"/>
              <a:t>    </a:t>
            </a:r>
            <a:r>
              <a:rPr lang="en-US" b="1" dirty="0" err="1" smtClean="0"/>
              <a:t>Reportase</a:t>
            </a:r>
            <a:r>
              <a:rPr lang="en-US" b="1" dirty="0" smtClean="0"/>
              <a:t> :</a:t>
            </a:r>
            <a:endParaRPr lang="id-ID" b="1" dirty="0" smtClean="0"/>
          </a:p>
          <a:p>
            <a:pPr>
              <a:buNone/>
            </a:pPr>
            <a:r>
              <a:rPr lang="id-ID" b="1" dirty="0" smtClean="0"/>
              <a:t>   </a:t>
            </a:r>
            <a:r>
              <a:rPr lang="en-US" b="1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liputan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data – data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faktual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id-ID" b="1" dirty="0" smtClean="0"/>
              <a:t>    Reporter :</a:t>
            </a:r>
          </a:p>
          <a:p>
            <a:pPr>
              <a:buNone/>
            </a:pPr>
            <a:r>
              <a:rPr lang="id-ID" dirty="0" smtClean="0"/>
              <a:t>    Seseorang yang membuat laporan berita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Format Berita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      </a:t>
            </a:r>
            <a:r>
              <a:rPr lang="en-US" b="1" dirty="0" smtClean="0"/>
              <a:t>Reader, </a:t>
            </a:r>
          </a:p>
          <a:p>
            <a:pPr>
              <a:buNone/>
            </a:pPr>
            <a:r>
              <a:rPr lang="en-US" dirty="0" smtClean="0"/>
              <a:t>          format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b="1" i="1" dirty="0" smtClean="0"/>
              <a:t>lead in (</a:t>
            </a:r>
            <a:r>
              <a:rPr lang="en-US" b="1" i="1" dirty="0" err="1" smtClean="0"/>
              <a:t>inti</a:t>
            </a:r>
            <a:r>
              <a:rPr lang="en-US" b="1" i="1" dirty="0" smtClean="0"/>
              <a:t> sari </a:t>
            </a:r>
            <a:r>
              <a:rPr lang="en-US" b="1" i="1" dirty="0" err="1" smtClean="0"/>
              <a:t>berita</a:t>
            </a:r>
            <a:r>
              <a:rPr lang="en-US" b="1" i="1" dirty="0" smtClean="0"/>
              <a:t> ) </a:t>
            </a:r>
            <a:r>
              <a:rPr lang="en-US" dirty="0" smtClean="0"/>
              <a:t>yang </a:t>
            </a:r>
            <a:r>
              <a:rPr lang="en-US" dirty="0" err="1" smtClean="0"/>
              <a:t>di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bacakan</a:t>
            </a:r>
            <a:r>
              <a:rPr lang="en-US" dirty="0" smtClean="0"/>
              <a:t> presenter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   </a:t>
            </a:r>
            <a:r>
              <a:rPr lang="id-ID" b="1" dirty="0" smtClean="0"/>
              <a:t>Voice Over (VO),</a:t>
            </a:r>
            <a:r>
              <a:rPr lang="en-US" b="1" dirty="0" smtClean="0"/>
              <a:t> </a:t>
            </a:r>
            <a:endParaRPr lang="id-ID" b="1" dirty="0" smtClean="0"/>
          </a:p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b="1" i="1" dirty="0" smtClean="0"/>
              <a:t>lead 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err="1" smtClean="0"/>
              <a:t>tubuh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beritanya</a:t>
            </a:r>
            <a:r>
              <a:rPr lang="en-US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presenter </a:t>
            </a:r>
            <a:r>
              <a:rPr lang="en-US" dirty="0" err="1" smtClean="0"/>
              <a:t>seluruhnya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presenter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gambar</a:t>
            </a:r>
            <a:r>
              <a:rPr lang="en-US" dirty="0" smtClean="0"/>
              <a:t>  </a:t>
            </a:r>
            <a:r>
              <a:rPr lang="en-US" dirty="0" err="1" smtClean="0"/>
              <a:t>disisipkan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err="1" smtClean="0"/>
              <a:t>Natsound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dirty="0" smtClean="0"/>
              <a:t> (natural sound/</a:t>
            </a:r>
            <a:r>
              <a:rPr lang="en-US" b="1" dirty="0" err="1" smtClean="0"/>
              <a:t>suara</a:t>
            </a:r>
            <a:r>
              <a:rPr lang="en-US" b="1" dirty="0" smtClean="0"/>
              <a:t> </a:t>
            </a:r>
            <a:r>
              <a:rPr lang="en-US" b="1" dirty="0" err="1" smtClean="0"/>
              <a:t>lingkungan</a:t>
            </a:r>
            <a:r>
              <a:rPr lang="en-US" b="1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err="1" smtClean="0"/>
              <a:t>Suara</a:t>
            </a:r>
            <a:r>
              <a:rPr lang="en-US" dirty="0" smtClean="0"/>
              <a:t> yang </a:t>
            </a:r>
            <a:r>
              <a:rPr lang="en-US" dirty="0" err="1" smtClean="0"/>
              <a:t>terekam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dihilangkan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natsound</a:t>
            </a:r>
            <a:r>
              <a:rPr lang="en-US" dirty="0" smtClean="0"/>
              <a:t> </a:t>
            </a:r>
            <a:r>
              <a:rPr lang="en-US" dirty="0" err="1" smtClean="0"/>
              <a:t>dipertahankan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suasana</a:t>
            </a:r>
            <a:r>
              <a:rPr lang="en-US" dirty="0" smtClean="0"/>
              <a:t>  </a:t>
            </a:r>
            <a:r>
              <a:rPr lang="en-US" dirty="0" err="1" smtClean="0"/>
              <a:t>peristiwa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   Reporter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yang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visual yang </a:t>
            </a:r>
            <a:r>
              <a:rPr lang="en-US" dirty="0" err="1" smtClean="0"/>
              <a:t>ditayangkan</a:t>
            </a:r>
            <a:r>
              <a:rPr lang="en-US" dirty="0" smtClean="0"/>
              <a:t>. VO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(20-30 </a:t>
            </a:r>
            <a:r>
              <a:rPr lang="en-US" dirty="0" err="1" smtClean="0"/>
              <a:t>detik</a:t>
            </a:r>
            <a:r>
              <a:rPr lang="en-US" dirty="0" smtClean="0"/>
              <a:t>)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Voice Over – </a:t>
            </a:r>
            <a:r>
              <a:rPr lang="en-US" b="1" i="1" dirty="0" err="1" smtClean="0"/>
              <a:t>Grafik</a:t>
            </a:r>
            <a:r>
              <a:rPr lang="en-US" b="1" i="1" dirty="0" smtClean="0"/>
              <a:t>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b="1" i="1" dirty="0" smtClean="0"/>
              <a:t>lead in </a:t>
            </a:r>
            <a:r>
              <a:rPr lang="en-US" b="1" i="1" dirty="0" err="1" smtClean="0"/>
              <a:t>dan</a:t>
            </a:r>
            <a:r>
              <a:rPr lang="en-US" b="1" i="1" dirty="0" smtClean="0"/>
              <a:t> </a:t>
            </a:r>
            <a:r>
              <a:rPr lang="en-US" b="1" i="1" dirty="0" err="1" smtClean="0"/>
              <a:t>tubuh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berita</a:t>
            </a:r>
            <a:r>
              <a:rPr lang="en-US" b="1" i="1" dirty="0" smtClean="0"/>
              <a:t>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presenter </a:t>
            </a:r>
            <a:r>
              <a:rPr lang="en-US" dirty="0" err="1" smtClean="0"/>
              <a:t>seluruhnya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presenter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menyertai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tulisan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terpaksa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yang </a:t>
            </a:r>
            <a:r>
              <a:rPr lang="en-US" dirty="0" err="1" smtClean="0"/>
              <a:t>diliput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kiriman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peliputan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ditayangkan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Sound on Tape (SOT),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   </a:t>
            </a:r>
            <a:r>
              <a:rPr lang="en-US" dirty="0" smtClean="0"/>
              <a:t>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b="1" i="1" dirty="0" smtClean="0"/>
              <a:t>lead 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i="1" dirty="0" err="1" smtClean="0"/>
              <a:t>soundbite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Presenter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membacakan</a:t>
            </a:r>
            <a:r>
              <a:rPr lang="en-US" dirty="0" smtClean="0"/>
              <a:t> lead in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(</a:t>
            </a:r>
            <a:r>
              <a:rPr lang="en-US" dirty="0" err="1" smtClean="0"/>
              <a:t>soundbite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Format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Voice Over – Sound on Tape (VO-SOT),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    </a:t>
            </a:r>
            <a:r>
              <a:rPr lang="en-US" dirty="0" smtClean="0"/>
              <a:t>VO-SOT, format </a:t>
            </a:r>
            <a:r>
              <a:rPr lang="en-US" dirty="0" err="1" smtClean="0"/>
              <a:t>berita</a:t>
            </a:r>
            <a:r>
              <a:rPr lang="en-US" dirty="0" smtClean="0"/>
              <a:t> TV yang </a:t>
            </a:r>
            <a:r>
              <a:rPr lang="en-US" dirty="0" err="1" smtClean="0"/>
              <a:t>memadukan</a:t>
            </a:r>
            <a:r>
              <a:rPr lang="en-US" dirty="0" smtClean="0"/>
              <a:t> voice over (VO) </a:t>
            </a:r>
            <a:r>
              <a:rPr lang="en-US" dirty="0" err="1" smtClean="0"/>
              <a:t>dan</a:t>
            </a:r>
            <a:r>
              <a:rPr lang="en-US" dirty="0" smtClean="0"/>
              <a:t> sound on tape (SOT),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i="1" dirty="0" smtClean="0"/>
              <a:t>Lead in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b="1" i="1" dirty="0" err="1" smtClean="0"/>
              <a:t>tubuh</a:t>
            </a:r>
            <a:r>
              <a:rPr lang="en-US" b="1" i="1" dirty="0" smtClean="0"/>
              <a:t> </a:t>
            </a:r>
            <a:r>
              <a:rPr lang="en-US" b="1" i="1" dirty="0" err="1" smtClean="0"/>
              <a:t>berita</a:t>
            </a:r>
            <a:r>
              <a:rPr lang="en-US" b="1" i="1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presenter,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dimunculkan</a:t>
            </a:r>
            <a:r>
              <a:rPr lang="en-US" dirty="0" smtClean="0"/>
              <a:t> </a:t>
            </a:r>
            <a:r>
              <a:rPr lang="en-US" dirty="0" err="1" smtClean="0"/>
              <a:t>soundbite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pelengkap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dibacakan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 Format VO-SOT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dramatis,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narasumber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ditonjolkan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narasi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Total </a:t>
            </a:r>
            <a:r>
              <a:rPr lang="en-US" dirty="0" err="1" smtClean="0"/>
              <a:t>durasi</a:t>
            </a:r>
            <a:r>
              <a:rPr lang="en-US" dirty="0" smtClean="0"/>
              <a:t>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60 </a:t>
            </a:r>
            <a:r>
              <a:rPr lang="en-US" dirty="0" err="1" smtClean="0"/>
              <a:t>detik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40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VO </a:t>
            </a:r>
            <a:r>
              <a:rPr lang="en-US" dirty="0" err="1" smtClean="0"/>
              <a:t>dan</a:t>
            </a:r>
            <a:r>
              <a:rPr lang="en-US" dirty="0" smtClean="0"/>
              <a:t> 20 </a:t>
            </a:r>
            <a:r>
              <a:rPr lang="en-US" dirty="0" err="1" smtClean="0"/>
              <a:t>detik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soundbite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i="1" dirty="0" smtClean="0"/>
              <a:t/>
            </a:r>
            <a:br>
              <a:rPr lang="en-US" i="1" dirty="0" smtClean="0"/>
            </a:b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839</Words>
  <Application>Microsoft Office PowerPoint</Application>
  <PresentationFormat>On-screen Show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PERTEMUAN X (KE SEPULUH)</vt:lpstr>
      <vt:lpstr>NASKAH BERITA TV/NEWS</vt:lpstr>
      <vt:lpstr>Slide 3</vt:lpstr>
      <vt:lpstr>Format Berita</vt:lpstr>
      <vt:lpstr>Slide 5</vt:lpstr>
      <vt:lpstr>Natsound  (natural sound/suara lingkungan)</vt:lpstr>
      <vt:lpstr>Voice Over – Grafik,</vt:lpstr>
      <vt:lpstr>Sound on Tape (SOT),</vt:lpstr>
      <vt:lpstr>Voice Over – Sound on Tape (VO-SOT),</vt:lpstr>
      <vt:lpstr>Package (PKG),</vt:lpstr>
      <vt:lpstr>Live on Cam,</vt:lpstr>
      <vt:lpstr>Live on Tape (LOT),</vt:lpstr>
      <vt:lpstr>Live by Phone,</vt:lpstr>
      <vt:lpstr>Phone Record,</vt:lpstr>
      <vt:lpstr>Visual News,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 (KE SEPULUH)</dc:title>
  <dc:creator>BAMBANG SUDJATI</dc:creator>
  <cp:lastModifiedBy>BAMBANG SUDJATI</cp:lastModifiedBy>
  <cp:revision>6</cp:revision>
  <dcterms:created xsi:type="dcterms:W3CDTF">2006-02-15T11:35:00Z</dcterms:created>
  <dcterms:modified xsi:type="dcterms:W3CDTF">2006-02-15T12:18:59Z</dcterms:modified>
</cp:coreProperties>
</file>