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1EAD-ED5D-4DDC-83F1-1E0C631B466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A569-B7D3-4874-92AD-2E344EE4633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1EAD-ED5D-4DDC-83F1-1E0C631B466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A569-B7D3-4874-92AD-2E344EE4633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1EAD-ED5D-4DDC-83F1-1E0C631B466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A569-B7D3-4874-92AD-2E344EE4633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1EAD-ED5D-4DDC-83F1-1E0C631B466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A569-B7D3-4874-92AD-2E344EE4633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1EAD-ED5D-4DDC-83F1-1E0C631B466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A569-B7D3-4874-92AD-2E344EE4633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1EAD-ED5D-4DDC-83F1-1E0C631B466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A569-B7D3-4874-92AD-2E344EE4633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1EAD-ED5D-4DDC-83F1-1E0C631B466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A569-B7D3-4874-92AD-2E344EE4633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1EAD-ED5D-4DDC-83F1-1E0C631B466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A569-B7D3-4874-92AD-2E344EE4633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1EAD-ED5D-4DDC-83F1-1E0C631B466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A569-B7D3-4874-92AD-2E344EE4633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1EAD-ED5D-4DDC-83F1-1E0C631B466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A569-B7D3-4874-92AD-2E344EE4633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1EAD-ED5D-4DDC-83F1-1E0C631B466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A569-B7D3-4874-92AD-2E344EE4633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51EAD-ED5D-4DDC-83F1-1E0C631B466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EA569-B7D3-4874-92AD-2E344EE4633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7772400" cy="1285884"/>
          </a:xfrm>
        </p:spPr>
        <p:txBody>
          <a:bodyPr/>
          <a:lstStyle/>
          <a:p>
            <a:r>
              <a:rPr lang="id-ID" dirty="0" smtClean="0"/>
              <a:t>PERTEMUAN XI (SEBELAS)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2857496"/>
            <a:ext cx="7000924" cy="3429024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tx1"/>
                </a:solidFill>
              </a:rPr>
              <a:t>MATA KULIAH : PENULISAN NASKAH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SEMESTER        : GANJIL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DOSEN              : BAMBANG SUDJATI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TAHUN              : 2011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Naskah Dokumenter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    </a:t>
            </a:r>
            <a:r>
              <a:rPr lang="en-US" b="1" dirty="0" err="1" smtClean="0"/>
              <a:t>Dokumenter</a:t>
            </a:r>
            <a:r>
              <a:rPr lang="en-US" b="1" dirty="0" smtClean="0"/>
              <a:t>,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yang </a:t>
            </a:r>
            <a:r>
              <a:rPr lang="en-US" b="1" i="1" dirty="0" err="1" smtClean="0"/>
              <a:t>kreatif</a:t>
            </a:r>
            <a:endParaRPr lang="en-US" b="1" i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i="1" dirty="0" smtClean="0"/>
              <a:t> </a:t>
            </a:r>
            <a:r>
              <a:rPr lang="en-US" b="1" i="1" dirty="0" err="1" smtClean="0"/>
              <a:t>realitas</a:t>
            </a:r>
            <a:r>
              <a:rPr lang="en-US" i="1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terekam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film”.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043378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sineas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 </a:t>
            </a:r>
            <a:r>
              <a:rPr lang="en-US" dirty="0" err="1" smtClean="0"/>
              <a:t>merangkap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: </a:t>
            </a:r>
            <a:r>
              <a:rPr lang="en-US" dirty="0" err="1" smtClean="0"/>
              <a:t>produser</a:t>
            </a:r>
            <a:r>
              <a:rPr lang="en-US" dirty="0" smtClean="0"/>
              <a:t>, </a:t>
            </a:r>
            <a:r>
              <a:rPr lang="en-US" dirty="0" err="1" smtClean="0"/>
              <a:t>sutradara</a:t>
            </a:r>
            <a:r>
              <a:rPr lang="en-US" dirty="0" smtClean="0"/>
              <a:t>,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, camera person, editor, </a:t>
            </a:r>
            <a:r>
              <a:rPr lang="en-US" dirty="0" err="1" smtClean="0"/>
              <a:t>perekam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film </a:t>
            </a:r>
            <a:r>
              <a:rPr lang="en-US" dirty="0" err="1" smtClean="0"/>
              <a:t>fiksi</a:t>
            </a:r>
            <a:r>
              <a:rPr lang="en-US" dirty="0" smtClean="0"/>
              <a:t>, </a:t>
            </a:r>
            <a:r>
              <a:rPr lang="en-US" dirty="0" err="1" smtClean="0"/>
              <a:t>produksi</a:t>
            </a:r>
            <a:r>
              <a:rPr lang="en-US" dirty="0" smtClean="0"/>
              <a:t> film </a:t>
            </a:r>
            <a:r>
              <a:rPr lang="en-US" dirty="0" err="1" smtClean="0"/>
              <a:t>dokumenter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lima </a:t>
            </a:r>
            <a:r>
              <a:rPr lang="en-US" dirty="0" err="1" smtClean="0"/>
              <a:t>orang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Empat</a:t>
            </a:r>
            <a:r>
              <a:rPr lang="en-US" b="1" dirty="0" smtClean="0"/>
              <a:t> </a:t>
            </a:r>
            <a:r>
              <a:rPr lang="en-US" b="1" dirty="0" err="1" smtClean="0"/>
              <a:t>Kriteria</a:t>
            </a:r>
            <a:r>
              <a:rPr lang="en-US" b="1" dirty="0" smtClean="0"/>
              <a:t> </a:t>
            </a:r>
            <a:r>
              <a:rPr lang="en-US" b="1" dirty="0" err="1" smtClean="0"/>
              <a:t>Dokumenter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film </a:t>
            </a:r>
            <a:r>
              <a:rPr lang="en-US" dirty="0" err="1"/>
              <a:t>dokumenter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rekaman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imajinatif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film </a:t>
            </a:r>
            <a:r>
              <a:rPr lang="en-US" dirty="0" err="1"/>
              <a:t>fiksi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Film </a:t>
            </a:r>
            <a:r>
              <a:rPr lang="en-US" dirty="0" err="1"/>
              <a:t>dokumenter</a:t>
            </a:r>
            <a:r>
              <a:rPr lang="en-US" dirty="0"/>
              <a:t> </a:t>
            </a:r>
            <a:r>
              <a:rPr lang="en-US" dirty="0" err="1"/>
              <a:t>menuturkan</a:t>
            </a:r>
            <a:r>
              <a:rPr lang="en-US" dirty="0"/>
              <a:t> </a:t>
            </a:r>
            <a:r>
              <a:rPr lang="en-US" dirty="0" err="1"/>
              <a:t>realita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 err="1"/>
              <a:t>Sutradara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perekaman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film </a:t>
            </a:r>
            <a:r>
              <a:rPr lang="en-US" dirty="0" err="1"/>
              <a:t>fiksi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plot,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dokumenter</a:t>
            </a:r>
            <a:r>
              <a:rPr lang="en-US" dirty="0"/>
              <a:t> </a:t>
            </a:r>
            <a:r>
              <a:rPr lang="en-US" dirty="0" err="1"/>
              <a:t>konsentrasinya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pemaparan</a:t>
            </a:r>
            <a:r>
              <a:rPr lang="en-US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Program </a:t>
            </a:r>
            <a:r>
              <a:rPr lang="en-US" sz="3200" b="1" dirty="0" err="1" smtClean="0"/>
              <a:t>Dokumenter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Televisi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merupakan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perkembangan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dari</a:t>
            </a:r>
            <a:r>
              <a:rPr lang="en-US" sz="3200" b="1" dirty="0" smtClean="0"/>
              <a:t> format program </a:t>
            </a:r>
            <a:r>
              <a:rPr lang="en-US" sz="3200" b="1" dirty="0" err="1" smtClean="0"/>
              <a:t>jurnalistik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id-ID" sz="2800" b="1" dirty="0" smtClean="0"/>
              <a:t>    </a:t>
            </a:r>
            <a:r>
              <a:rPr lang="en-US" sz="2800" b="1" dirty="0" err="1" smtClean="0"/>
              <a:t>Esei</a:t>
            </a:r>
            <a:r>
              <a:rPr lang="en-US" sz="2800" b="1" dirty="0" smtClean="0"/>
              <a:t> </a:t>
            </a:r>
            <a:r>
              <a:rPr lang="en-US" sz="2800" b="1" dirty="0" err="1"/>
              <a:t>berita</a:t>
            </a:r>
            <a:r>
              <a:rPr lang="en-US" sz="2800" b="1" dirty="0"/>
              <a:t> </a:t>
            </a:r>
            <a:r>
              <a:rPr lang="en-US" sz="2800" b="1" dirty="0" err="1" smtClean="0"/>
              <a:t>aktual</a:t>
            </a:r>
            <a:r>
              <a:rPr lang="id-ID" sz="2800" b="1" dirty="0" smtClean="0"/>
              <a:t>,</a:t>
            </a:r>
          </a:p>
          <a:p>
            <a:pPr>
              <a:buNone/>
              <a:defRPr/>
            </a:pPr>
            <a:r>
              <a:rPr lang="id-ID" sz="2800" dirty="0" smtClean="0"/>
              <a:t>   </a:t>
            </a:r>
            <a:r>
              <a:rPr lang="en-US" sz="2800" dirty="0" smtClean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dipakai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laporan</a:t>
            </a:r>
            <a:r>
              <a:rPr lang="en-US" sz="2800" dirty="0"/>
              <a:t> </a:t>
            </a:r>
            <a:r>
              <a:rPr lang="en-US" sz="2800" dirty="0" err="1"/>
              <a:t>berita</a:t>
            </a:r>
            <a:r>
              <a:rPr lang="en-US" sz="2800" dirty="0"/>
              <a:t> </a:t>
            </a:r>
            <a:r>
              <a:rPr lang="id-ID" sz="2800" dirty="0" smtClean="0"/>
              <a:t>re</a:t>
            </a:r>
            <a:r>
              <a:rPr lang="en-US" sz="2800" dirty="0" smtClean="0"/>
              <a:t>port/news).</a:t>
            </a:r>
            <a:endParaRPr lang="id-ID" sz="2800" dirty="0" smtClean="0"/>
          </a:p>
          <a:p>
            <a:pPr>
              <a:buNone/>
              <a:defRPr/>
            </a:pPr>
            <a:r>
              <a:rPr lang="id-ID" sz="2800" b="1" dirty="0" smtClean="0"/>
              <a:t>    </a:t>
            </a:r>
            <a:r>
              <a:rPr lang="en-US" sz="2800" b="1" dirty="0" smtClean="0"/>
              <a:t>Features</a:t>
            </a:r>
            <a:r>
              <a:rPr lang="id-ID" sz="2800" b="1" dirty="0" smtClean="0"/>
              <a:t>,</a:t>
            </a:r>
          </a:p>
          <a:p>
            <a:pPr>
              <a:buNone/>
              <a:defRPr/>
            </a:pPr>
            <a:r>
              <a:rPr lang="id-ID" sz="2800" dirty="0" smtClean="0"/>
              <a:t>   </a:t>
            </a:r>
            <a:r>
              <a:rPr lang="en-US" sz="2800" dirty="0" smtClean="0"/>
              <a:t> </a:t>
            </a:r>
            <a:r>
              <a:rPr lang="en-US" sz="2800" dirty="0" err="1"/>
              <a:t>reportase</a:t>
            </a:r>
            <a:r>
              <a:rPr lang="en-US" sz="2800" dirty="0"/>
              <a:t> yang </a:t>
            </a:r>
            <a:r>
              <a:rPr lang="en-US" sz="2800" dirty="0" err="1"/>
              <a:t>yang</a:t>
            </a:r>
            <a:r>
              <a:rPr lang="en-US" sz="2800" dirty="0"/>
              <a:t> </a:t>
            </a:r>
            <a:r>
              <a:rPr lang="en-US" sz="2800" dirty="0" err="1"/>
              <a:t>dikemas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mendalam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luas</a:t>
            </a:r>
            <a:r>
              <a:rPr lang="en-US" sz="2800" dirty="0"/>
              <a:t> </a:t>
            </a:r>
            <a:r>
              <a:rPr lang="en-US" sz="2800" dirty="0" err="1"/>
              <a:t>disertai</a:t>
            </a:r>
            <a:r>
              <a:rPr lang="en-US" sz="2800" dirty="0"/>
              <a:t> </a:t>
            </a:r>
            <a:r>
              <a:rPr lang="en-US" sz="2800" dirty="0" err="1"/>
              <a:t>sedikit</a:t>
            </a:r>
            <a:r>
              <a:rPr lang="en-US" sz="2800" dirty="0"/>
              <a:t> </a:t>
            </a:r>
            <a:r>
              <a:rPr lang="en-US" sz="2800" dirty="0" err="1"/>
              <a:t>sentuhan</a:t>
            </a:r>
            <a:r>
              <a:rPr lang="en-US" sz="2800" dirty="0"/>
              <a:t> </a:t>
            </a:r>
            <a:r>
              <a:rPr lang="en-US" sz="2800" dirty="0" err="1"/>
              <a:t>aspek</a:t>
            </a:r>
            <a:r>
              <a:rPr lang="en-US" sz="2800" dirty="0"/>
              <a:t> human interest agar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dramatika</a:t>
            </a:r>
            <a:r>
              <a:rPr lang="en-US" sz="2800" dirty="0"/>
              <a:t>. Feature </a:t>
            </a:r>
            <a:r>
              <a:rPr lang="en-US" sz="2800" dirty="0" err="1"/>
              <a:t>dilengkapi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wawancara</a:t>
            </a:r>
            <a:r>
              <a:rPr lang="en-US" sz="2800" dirty="0"/>
              <a:t>, </a:t>
            </a:r>
            <a:r>
              <a:rPr lang="en-US" sz="2800" dirty="0" err="1"/>
              <a:t>komentar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narasi</a:t>
            </a:r>
            <a:r>
              <a:rPr lang="en-US" sz="2800" dirty="0"/>
              <a:t>. </a:t>
            </a:r>
            <a:r>
              <a:rPr lang="en-US" sz="2800" dirty="0" err="1"/>
              <a:t>Durasi</a:t>
            </a:r>
            <a:r>
              <a:rPr lang="en-US" sz="2800" dirty="0"/>
              <a:t> 10 – 15 </a:t>
            </a:r>
            <a:r>
              <a:rPr lang="en-US" sz="2800" dirty="0" err="1"/>
              <a:t>menit</a:t>
            </a:r>
            <a:r>
              <a:rPr lang="en-US" sz="2800" dirty="0"/>
              <a:t>.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reportase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berita</a:t>
            </a:r>
            <a:r>
              <a:rPr lang="en-US" sz="2800" dirty="0"/>
              <a:t> </a:t>
            </a:r>
            <a:r>
              <a:rPr lang="en-US" sz="2800" dirty="0" err="1"/>
              <a:t>aktual</a:t>
            </a:r>
            <a:r>
              <a:rPr lang="en-US" sz="2800" dirty="0"/>
              <a:t>, feature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menuntut</a:t>
            </a:r>
            <a:r>
              <a:rPr lang="en-US" sz="2800" dirty="0"/>
              <a:t> </a:t>
            </a:r>
            <a:r>
              <a:rPr lang="en-US" sz="2800" dirty="0" err="1"/>
              <a:t>aktualitas</a:t>
            </a:r>
            <a:r>
              <a:rPr lang="en-US" sz="2800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id-ID" b="1" dirty="0" smtClean="0"/>
              <a:t>     </a:t>
            </a:r>
            <a:r>
              <a:rPr lang="en-US" b="1" dirty="0" smtClean="0"/>
              <a:t>Magazine</a:t>
            </a:r>
            <a:r>
              <a:rPr lang="id-ID" b="1" dirty="0" smtClean="0"/>
              <a:t>,</a:t>
            </a:r>
          </a:p>
          <a:p>
            <a:pPr>
              <a:buNone/>
              <a:defRPr/>
            </a:pPr>
            <a:r>
              <a:rPr lang="id-ID" dirty="0" smtClean="0"/>
              <a:t>   </a:t>
            </a:r>
            <a:r>
              <a:rPr lang="en-US" dirty="0" smtClean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, yang </a:t>
            </a:r>
            <a:r>
              <a:rPr lang="en-US" dirty="0" err="1"/>
              <a:t>menyuguhkan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.</a:t>
            </a:r>
          </a:p>
          <a:p>
            <a:pPr>
              <a:buNone/>
              <a:defRPr/>
            </a:pPr>
            <a:r>
              <a:rPr lang="id-ID" b="1" dirty="0" smtClean="0"/>
              <a:t>     </a:t>
            </a:r>
            <a:r>
              <a:rPr lang="en-US" b="1" dirty="0" err="1" smtClean="0"/>
              <a:t>Dokumenter</a:t>
            </a:r>
            <a:r>
              <a:rPr lang="en-US" b="1" dirty="0" smtClean="0"/>
              <a:t> </a:t>
            </a:r>
            <a:r>
              <a:rPr lang="en-US" b="1" dirty="0" err="1"/>
              <a:t>televisi</a:t>
            </a:r>
            <a:r>
              <a:rPr lang="en-US" b="1" dirty="0"/>
              <a:t> </a:t>
            </a:r>
            <a:r>
              <a:rPr lang="id-ID" b="1" dirty="0" smtClean="0"/>
              <a:t>,</a:t>
            </a:r>
          </a:p>
          <a:p>
            <a:pPr>
              <a:buNone/>
              <a:defRPr/>
            </a:pPr>
            <a:r>
              <a:rPr lang="id-ID" dirty="0" smtClean="0"/>
              <a:t>   </a:t>
            </a:r>
            <a:r>
              <a:rPr lang="en-US" dirty="0" smtClean="0"/>
              <a:t> </a:t>
            </a:r>
            <a:r>
              <a:rPr lang="en-US" dirty="0" err="1"/>
              <a:t>dokumenter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id-ID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bercerita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narasi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voice over –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terdengar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yang </a:t>
            </a:r>
            <a:r>
              <a:rPr lang="en-US" dirty="0" err="1"/>
              <a:t>menyuarakan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monitor),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visual (picture story)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Riset dan Observasi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>
              <a:buNone/>
              <a:defRPr/>
            </a:pPr>
            <a:r>
              <a:rPr lang="en-US" b="1" dirty="0" err="1" smtClean="0"/>
              <a:t>Riset</a:t>
            </a:r>
            <a:r>
              <a:rPr lang="id-ID" b="1" dirty="0" smtClean="0"/>
              <a:t>,</a:t>
            </a:r>
          </a:p>
          <a:p>
            <a:pPr marL="0">
              <a:buNone/>
              <a:defRPr/>
            </a:pP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data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b="1" i="1" dirty="0" err="1"/>
              <a:t>observasi</a:t>
            </a:r>
            <a:r>
              <a:rPr lang="en-US" b="1" i="1" dirty="0"/>
              <a:t> </a:t>
            </a:r>
            <a:r>
              <a:rPr lang="id-ID" b="1" i="1" dirty="0" smtClean="0"/>
              <a:t>(pengamatan langsung)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, </a:t>
            </a:r>
            <a:r>
              <a:rPr lang="en-US" dirty="0" err="1"/>
              <a:t>peristiwa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diketengahkan</a:t>
            </a:r>
            <a:r>
              <a:rPr lang="en-US" dirty="0"/>
              <a:t>. </a:t>
            </a:r>
          </a:p>
          <a:p>
            <a:pPr marL="0">
              <a:buNone/>
              <a:defRPr/>
            </a:pP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pula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/</a:t>
            </a:r>
            <a:r>
              <a:rPr lang="en-US" dirty="0" err="1"/>
              <a:t>sutradara</a:t>
            </a:r>
            <a:r>
              <a:rPr lang="en-US" dirty="0"/>
              <a:t>.</a:t>
            </a:r>
          </a:p>
          <a:p>
            <a:pPr marL="0">
              <a:buNone/>
              <a:defRPr/>
            </a:pP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400568"/>
          </a:xfrm>
        </p:spPr>
        <p:txBody>
          <a:bodyPr/>
          <a:lstStyle/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dipikirkan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visual.</a:t>
            </a:r>
          </a:p>
          <a:p>
            <a:r>
              <a:rPr lang="en-US" dirty="0" err="1" smtClean="0"/>
              <a:t>Jalinan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b="1" i="1" dirty="0" err="1" smtClean="0"/>
              <a:t>tim</a:t>
            </a:r>
            <a:r>
              <a:rPr lang="en-US" b="1" i="1" dirty="0" smtClean="0"/>
              <a:t> </a:t>
            </a:r>
            <a:r>
              <a:rPr lang="en-US" b="1" i="1" dirty="0" err="1" smtClean="0"/>
              <a:t>riset</a:t>
            </a:r>
            <a:r>
              <a:rPr lang="en-US" b="1" i="1" dirty="0" smtClean="0"/>
              <a:t>, </a:t>
            </a:r>
            <a:r>
              <a:rPr lang="en-US" b="1" i="1" dirty="0" err="1" smtClean="0"/>
              <a:t>penulis</a:t>
            </a:r>
            <a:r>
              <a:rPr lang="en-US" b="1" i="1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i="1" dirty="0" err="1" smtClean="0"/>
              <a:t>sutradara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skrip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Tujuan Riset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b="1" i="1" dirty="0" err="1" smtClean="0"/>
              <a:t>pengembangan</a:t>
            </a:r>
            <a:r>
              <a:rPr lang="en-US" b="1" i="1" dirty="0" smtClean="0"/>
              <a:t> </a:t>
            </a:r>
            <a:r>
              <a:rPr lang="en-US" b="1" i="1" dirty="0" err="1" smtClean="0"/>
              <a:t>ide</a:t>
            </a:r>
            <a:r>
              <a:rPr lang="en-US" b="1" i="1" dirty="0" smtClean="0"/>
              <a:t> </a:t>
            </a:r>
            <a:r>
              <a:rPr lang="en-US" dirty="0" smtClean="0"/>
              <a:t>agar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mantap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bagus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khayalan</a:t>
            </a:r>
            <a:r>
              <a:rPr lang="en-US" dirty="0" smtClean="0"/>
              <a:t> –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film </a:t>
            </a:r>
            <a:r>
              <a:rPr lang="en-US" dirty="0" err="1" smtClean="0"/>
              <a:t>dokumenter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449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PERTEMUAN XI (SEBELAS)</vt:lpstr>
      <vt:lpstr>Naskah Dokumenter</vt:lpstr>
      <vt:lpstr>Slide 3</vt:lpstr>
      <vt:lpstr>Empat Kriteria Dokumenter</vt:lpstr>
      <vt:lpstr>Program Dokumenter Televisi merupakan perkembangan dari format program jurnalistik</vt:lpstr>
      <vt:lpstr>Slide 6</vt:lpstr>
      <vt:lpstr>Riset dan Observasi</vt:lpstr>
      <vt:lpstr>Slide 8</vt:lpstr>
      <vt:lpstr>Tujuan Riset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XI (SEBELAS)</dc:title>
  <dc:creator>BAMBANG SUDJATI</dc:creator>
  <cp:lastModifiedBy>BAMBANG SUDJATI</cp:lastModifiedBy>
  <cp:revision>4</cp:revision>
  <dcterms:created xsi:type="dcterms:W3CDTF">2006-02-15T12:33:07Z</dcterms:created>
  <dcterms:modified xsi:type="dcterms:W3CDTF">2006-02-15T12:55:42Z</dcterms:modified>
</cp:coreProperties>
</file>