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2316-4655-45B2-925E-7CF1E302D2C9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64E0-B236-4450-83BD-F96738D220C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214446"/>
          </a:xfrm>
        </p:spPr>
        <p:txBody>
          <a:bodyPr/>
          <a:lstStyle/>
          <a:p>
            <a:r>
              <a:rPr lang="id-ID" dirty="0" smtClean="0"/>
              <a:t>PERTEMUAN XII (DUA BELAS)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857496"/>
            <a:ext cx="7286676" cy="3286148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Konsep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penyusunan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r>
              <a:rPr lang="en-US" sz="3600" b="1" dirty="0" smtClean="0"/>
              <a:t> </a:t>
            </a:r>
            <a:r>
              <a:rPr lang="id-ID" sz="3600" b="1" dirty="0" smtClean="0"/>
              <a:t>N</a:t>
            </a:r>
            <a:r>
              <a:rPr lang="en-US" sz="3600" b="1" dirty="0" err="1" smtClean="0"/>
              <a:t>askah</a:t>
            </a:r>
            <a:r>
              <a:rPr lang="id-ID" sz="3600" b="1" dirty="0" smtClean="0"/>
              <a:t> Dokumenter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714776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Ide</a:t>
            </a:r>
            <a:r>
              <a:rPr lang="en-US" dirty="0" smtClean="0"/>
              <a:t> (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)</a:t>
            </a:r>
            <a:endParaRPr lang="id-ID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id-ID" dirty="0" smtClean="0"/>
              <a:t>Sinopsis (ringkasan cerita)</a:t>
            </a:r>
            <a:endParaRPr lang="en-US" dirty="0" smtClean="0"/>
          </a:p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Treatment / Storyline (</a:t>
            </a:r>
            <a:r>
              <a:rPr lang="en-US" dirty="0" err="1" smtClean="0"/>
              <a:t>sketsa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–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Produser</a:t>
            </a:r>
            <a:r>
              <a:rPr lang="en-US" dirty="0" smtClean="0"/>
              <a:t>/Sponsor)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id-ID" dirty="0" smtClean="0"/>
              <a:t>  4.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syuting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Shooting Script,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id-ID" dirty="0" smtClean="0"/>
              <a:t>  5. </a:t>
            </a:r>
            <a:r>
              <a:rPr lang="en-US" dirty="0" err="1" smtClean="0"/>
              <a:t>Naskah</a:t>
            </a:r>
            <a:r>
              <a:rPr lang="en-US" dirty="0" smtClean="0"/>
              <a:t> editing (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shooting script,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shot, </a:t>
            </a:r>
            <a:r>
              <a:rPr lang="en-US" dirty="0" err="1" smtClean="0"/>
              <a:t>adegan</a:t>
            </a:r>
            <a:r>
              <a:rPr lang="en-US" dirty="0" smtClean="0"/>
              <a:t>/</a:t>
            </a:r>
            <a:r>
              <a:rPr lang="en-US" dirty="0" err="1" smtClean="0"/>
              <a:t>scene,dan</a:t>
            </a:r>
            <a:r>
              <a:rPr lang="en-US" dirty="0" smtClean="0"/>
              <a:t> </a:t>
            </a:r>
            <a:r>
              <a:rPr lang="en-US" dirty="0" err="1" smtClean="0"/>
              <a:t>sekuen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id-ID" dirty="0" smtClean="0"/>
              <a:t>  6.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(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Narator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penuturan</a:t>
            </a:r>
            <a:r>
              <a:rPr lang="en-US" b="1" dirty="0" smtClean="0"/>
              <a:t> </a:t>
            </a:r>
            <a:r>
              <a:rPr lang="en-US" b="1" dirty="0" err="1" smtClean="0"/>
              <a:t>naskah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928934"/>
            <a:ext cx="6786610" cy="2543180"/>
          </a:xfrm>
        </p:spPr>
        <p:txBody>
          <a:bodyPr/>
          <a:lstStyle/>
          <a:p>
            <a:pPr marL="514350" indent="-514350">
              <a:buNone/>
            </a:pPr>
            <a:r>
              <a:rPr lang="id-ID" b="1" dirty="0"/>
              <a:t> </a:t>
            </a:r>
            <a:r>
              <a:rPr lang="id-ID" b="1" dirty="0" smtClean="0"/>
              <a:t>                          1.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kronologis</a:t>
            </a:r>
            <a:endParaRPr lang="en-US" b="1" dirty="0" smtClean="0"/>
          </a:p>
          <a:p>
            <a:pPr marL="514350" indent="-514350">
              <a:buNone/>
            </a:pPr>
            <a:r>
              <a:rPr lang="id-ID" b="1" dirty="0" smtClean="0"/>
              <a:t>                           2.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tematis</a:t>
            </a:r>
            <a:endParaRPr lang="en-US" b="1" dirty="0" smtClean="0"/>
          </a:p>
          <a:p>
            <a:pPr marL="514350" indent="-514350">
              <a:buNone/>
            </a:pPr>
            <a:r>
              <a:rPr lang="id-ID" b="1" dirty="0" smtClean="0"/>
              <a:t>                           3.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dialektik</a:t>
            </a:r>
            <a:endParaRPr lang="en-US" b="1" dirty="0" smtClean="0"/>
          </a:p>
          <a:p>
            <a:endParaRPr lang="en-US" b="1" dirty="0" smtClean="0"/>
          </a:p>
          <a:p>
            <a:endParaRPr lang="id-ID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/>
          <a:lstStyle/>
          <a:p>
            <a:r>
              <a:rPr lang="id-ID" b="1" dirty="0" smtClean="0"/>
              <a:t>Kronologis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2828932"/>
          </a:xfrm>
        </p:spPr>
        <p:txBody>
          <a:bodyPr/>
          <a:lstStyle/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dituturkan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Penyajian</a:t>
            </a:r>
            <a:r>
              <a:rPr lang="en-US" dirty="0" smtClean="0"/>
              <a:t> –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, </a:t>
            </a:r>
            <a:r>
              <a:rPr lang="en-US" dirty="0" err="1" smtClean="0"/>
              <a:t>kilas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, </a:t>
            </a:r>
            <a:r>
              <a:rPr lang="en-US" dirty="0" err="1" smtClean="0"/>
              <a:t>perjalanan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/>
          <a:lstStyle/>
          <a:p>
            <a:r>
              <a:rPr lang="id-ID" b="1" dirty="0" smtClean="0"/>
              <a:t>Tematis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471874"/>
          </a:xfrm>
        </p:spPr>
        <p:txBody>
          <a:bodyPr/>
          <a:lstStyle/>
          <a:p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dipecah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yang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sekuen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, </a:t>
            </a:r>
            <a:r>
              <a:rPr lang="en-US" dirty="0" err="1" smtClean="0"/>
              <a:t>dokumentaris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Dialektik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dramatik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stuktur</a:t>
            </a:r>
            <a:r>
              <a:rPr lang="en-US" dirty="0" smtClean="0"/>
              <a:t> </a:t>
            </a:r>
            <a:r>
              <a:rPr lang="en-US" dirty="0" err="1" smtClean="0"/>
              <a:t>dialektik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bertutur</a:t>
            </a:r>
            <a:r>
              <a:rPr lang="en-US" dirty="0" smtClean="0"/>
              <a:t> yang </a:t>
            </a:r>
            <a:r>
              <a:rPr lang="en-US" dirty="0" err="1" smtClean="0"/>
              <a:t>kontras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, </a:t>
            </a:r>
            <a:r>
              <a:rPr lang="en-US" dirty="0" err="1" smtClean="0"/>
              <a:t>sutradara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menempatkannya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kontradiksi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XII (DUA BELAS)</vt:lpstr>
      <vt:lpstr>Konsep penyusunan  Naskah Dokumenter</vt:lpstr>
      <vt:lpstr>Slide 3</vt:lpstr>
      <vt:lpstr>Bentuk penuturan naskah</vt:lpstr>
      <vt:lpstr>Kronologis</vt:lpstr>
      <vt:lpstr>Tematis</vt:lpstr>
      <vt:lpstr>Dialektik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XII (DUA BELAS)</dc:title>
  <dc:creator>BAMBANG SUDJATI</dc:creator>
  <cp:lastModifiedBy>BAMBANG SUDJATI</cp:lastModifiedBy>
  <cp:revision>3</cp:revision>
  <dcterms:created xsi:type="dcterms:W3CDTF">2006-02-15T13:00:43Z</dcterms:created>
  <dcterms:modified xsi:type="dcterms:W3CDTF">2006-02-15T13:15:58Z</dcterms:modified>
</cp:coreProperties>
</file>