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5" r:id="rId12"/>
    <p:sldId id="266" r:id="rId13"/>
    <p:sldId id="268" r:id="rId1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1D782-9902-4707-89A0-977239080796}" type="datetimeFigureOut">
              <a:rPr lang="id-ID" smtClean="0"/>
              <a:t>15/02/2006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2A037-E8C7-48F8-8E68-4DF689ED19E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1D782-9902-4707-89A0-977239080796}" type="datetimeFigureOut">
              <a:rPr lang="id-ID" smtClean="0"/>
              <a:t>15/02/2006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2A037-E8C7-48F8-8E68-4DF689ED19E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1D782-9902-4707-89A0-977239080796}" type="datetimeFigureOut">
              <a:rPr lang="id-ID" smtClean="0"/>
              <a:t>15/02/2006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2A037-E8C7-48F8-8E68-4DF689ED19E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1D782-9902-4707-89A0-977239080796}" type="datetimeFigureOut">
              <a:rPr lang="id-ID" smtClean="0"/>
              <a:t>15/02/2006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2A037-E8C7-48F8-8E68-4DF689ED19E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1D782-9902-4707-89A0-977239080796}" type="datetimeFigureOut">
              <a:rPr lang="id-ID" smtClean="0"/>
              <a:t>15/02/2006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2A037-E8C7-48F8-8E68-4DF689ED19E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1D782-9902-4707-89A0-977239080796}" type="datetimeFigureOut">
              <a:rPr lang="id-ID" smtClean="0"/>
              <a:t>15/02/2006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2A037-E8C7-48F8-8E68-4DF689ED19E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1D782-9902-4707-89A0-977239080796}" type="datetimeFigureOut">
              <a:rPr lang="id-ID" smtClean="0"/>
              <a:t>15/02/2006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2A037-E8C7-48F8-8E68-4DF689ED19E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1D782-9902-4707-89A0-977239080796}" type="datetimeFigureOut">
              <a:rPr lang="id-ID" smtClean="0"/>
              <a:t>15/02/2006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2A037-E8C7-48F8-8E68-4DF689ED19E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1D782-9902-4707-89A0-977239080796}" type="datetimeFigureOut">
              <a:rPr lang="id-ID" smtClean="0"/>
              <a:t>15/02/2006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2A037-E8C7-48F8-8E68-4DF689ED19E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1D782-9902-4707-89A0-977239080796}" type="datetimeFigureOut">
              <a:rPr lang="id-ID" smtClean="0"/>
              <a:t>15/02/2006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2A037-E8C7-48F8-8E68-4DF689ED19E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1D782-9902-4707-89A0-977239080796}" type="datetimeFigureOut">
              <a:rPr lang="id-ID" smtClean="0"/>
              <a:t>15/02/2006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2A037-E8C7-48F8-8E68-4DF689ED19E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1D782-9902-4707-89A0-977239080796}" type="datetimeFigureOut">
              <a:rPr lang="id-ID" smtClean="0"/>
              <a:t>15/02/2006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2A037-E8C7-48F8-8E68-4DF689ED19EF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643050"/>
            <a:ext cx="7772400" cy="1285884"/>
          </a:xfrm>
        </p:spPr>
        <p:txBody>
          <a:bodyPr/>
          <a:lstStyle/>
          <a:p>
            <a:r>
              <a:rPr lang="id-ID" dirty="0" smtClean="0"/>
              <a:t>PERTEMUAN XIII (TIGA BELAS)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0100" y="2786058"/>
            <a:ext cx="7072362" cy="3286148"/>
          </a:xfrm>
        </p:spPr>
        <p:txBody>
          <a:bodyPr/>
          <a:lstStyle/>
          <a:p>
            <a:pPr algn="l"/>
            <a:r>
              <a:rPr lang="id-ID" b="1" dirty="0" smtClean="0">
                <a:solidFill>
                  <a:schemeClr val="tx1"/>
                </a:solidFill>
              </a:rPr>
              <a:t>MATA KULIAH : PENULISAN NASKAH</a:t>
            </a:r>
          </a:p>
          <a:p>
            <a:pPr algn="l"/>
            <a:r>
              <a:rPr lang="id-ID" b="1" dirty="0" smtClean="0">
                <a:solidFill>
                  <a:schemeClr val="tx1"/>
                </a:solidFill>
              </a:rPr>
              <a:t>SEMESTER        : GANJIL</a:t>
            </a:r>
          </a:p>
          <a:p>
            <a:pPr algn="l"/>
            <a:r>
              <a:rPr lang="id-ID" b="1" dirty="0" smtClean="0">
                <a:solidFill>
                  <a:schemeClr val="tx1"/>
                </a:solidFill>
              </a:rPr>
              <a:t>DOSEN              : BAMBANG SUDJATI</a:t>
            </a:r>
          </a:p>
          <a:p>
            <a:pPr algn="l"/>
            <a:r>
              <a:rPr lang="id-ID" b="1" dirty="0" smtClean="0">
                <a:solidFill>
                  <a:schemeClr val="tx1"/>
                </a:solidFill>
              </a:rPr>
              <a:t>TAHUN              : 2011</a:t>
            </a:r>
          </a:p>
          <a:p>
            <a:endParaRPr lang="id-ID" dirty="0" smtClean="0"/>
          </a:p>
          <a:p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b="1" i="1" dirty="0" smtClean="0"/>
              <a:t>    </a:t>
            </a:r>
            <a:r>
              <a:rPr lang="en-US" b="1" i="1" dirty="0" smtClean="0"/>
              <a:t>Raising Action</a:t>
            </a:r>
            <a:r>
              <a:rPr lang="en-US" b="1" dirty="0" smtClean="0"/>
              <a:t> :</a:t>
            </a:r>
            <a:endParaRPr lang="id-ID" b="1" dirty="0" smtClean="0"/>
          </a:p>
          <a:p>
            <a:pPr>
              <a:buNone/>
            </a:pPr>
            <a:r>
              <a:rPr lang="id-ID" b="1" dirty="0"/>
              <a:t> </a:t>
            </a:r>
            <a:r>
              <a:rPr lang="id-ID" b="1" dirty="0" smtClean="0"/>
              <a:t>  </a:t>
            </a:r>
            <a:r>
              <a:rPr lang="en-US" b="1" dirty="0" smtClean="0"/>
              <a:t> </a:t>
            </a:r>
            <a:r>
              <a:rPr lang="en-US" dirty="0" err="1" smtClean="0"/>
              <a:t>Isinya</a:t>
            </a:r>
            <a:r>
              <a:rPr lang="en-US" dirty="0" smtClean="0"/>
              <a:t> </a:t>
            </a: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pertentangan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tokoh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smtClean="0"/>
              <a:t>    </a:t>
            </a:r>
            <a:r>
              <a:rPr lang="en-US" b="1" dirty="0" err="1" smtClean="0"/>
              <a:t>Hasil</a:t>
            </a:r>
            <a:r>
              <a:rPr lang="en-US" b="1" dirty="0" smtClean="0"/>
              <a:t> </a:t>
            </a:r>
            <a:r>
              <a:rPr lang="en-US" b="1" dirty="0" err="1" smtClean="0"/>
              <a:t>akhir</a:t>
            </a:r>
            <a:r>
              <a:rPr lang="en-US" b="1" dirty="0" smtClean="0"/>
              <a:t> : </a:t>
            </a:r>
            <a:r>
              <a:rPr lang="en-US" dirty="0" err="1" smtClean="0"/>
              <a:t>Protagonis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berhasil</a:t>
            </a:r>
            <a:r>
              <a:rPr lang="en-US" dirty="0" smtClean="0"/>
              <a:t> </a:t>
            </a:r>
            <a:r>
              <a:rPr lang="en-US" dirty="0" err="1" smtClean="0"/>
              <a:t>melemahkan</a:t>
            </a:r>
            <a:r>
              <a:rPr lang="en-US" dirty="0" smtClean="0"/>
              <a:t> </a:t>
            </a:r>
            <a:r>
              <a:rPr lang="en-US" dirty="0" err="1" smtClean="0"/>
              <a:t>Antagonis</a:t>
            </a:r>
            <a:r>
              <a:rPr lang="en-US" dirty="0" smtClean="0"/>
              <a:t>. </a:t>
            </a:r>
            <a:r>
              <a:rPr lang="en-US" dirty="0" err="1" smtClean="0"/>
              <a:t>Antagonis</a:t>
            </a:r>
            <a:r>
              <a:rPr lang="en-US" dirty="0" smtClean="0"/>
              <a:t> </a:t>
            </a:r>
            <a:r>
              <a:rPr lang="en-US" dirty="0" err="1" smtClean="0"/>
              <a:t>mengancam</a:t>
            </a:r>
            <a:r>
              <a:rPr lang="en-US" dirty="0" smtClean="0"/>
              <a:t> </a:t>
            </a:r>
            <a:r>
              <a:rPr lang="en-US" dirty="0" err="1" smtClean="0"/>
              <a:t>kedudukan</a:t>
            </a:r>
            <a:r>
              <a:rPr lang="en-US" dirty="0" smtClean="0"/>
              <a:t> </a:t>
            </a:r>
            <a:r>
              <a:rPr lang="en-US" dirty="0" err="1" smtClean="0"/>
              <a:t>Protagonis</a:t>
            </a:r>
            <a:r>
              <a:rPr lang="en-US" dirty="0" smtClean="0"/>
              <a:t>. </a:t>
            </a:r>
            <a:r>
              <a:rPr lang="en-US" dirty="0" err="1" smtClean="0"/>
              <a:t>Krisis</a:t>
            </a:r>
            <a:r>
              <a:rPr lang="en-US" dirty="0" smtClean="0"/>
              <a:t> </a:t>
            </a:r>
            <a:r>
              <a:rPr lang="en-US" dirty="0" err="1" smtClean="0"/>
              <a:t>diawali</a:t>
            </a:r>
            <a:r>
              <a:rPr lang="en-US" dirty="0" smtClean="0"/>
              <a:t>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b="1" i="1" dirty="0" smtClean="0"/>
              <a:t>    </a:t>
            </a:r>
            <a:r>
              <a:rPr lang="en-US" b="1" i="1" dirty="0" smtClean="0"/>
              <a:t>Complication</a:t>
            </a:r>
            <a:r>
              <a:rPr lang="en-US" b="1" dirty="0" smtClean="0"/>
              <a:t> :</a:t>
            </a:r>
            <a:endParaRPr lang="id-ID" b="1" dirty="0" smtClean="0"/>
          </a:p>
          <a:p>
            <a:pPr>
              <a:buNone/>
            </a:pPr>
            <a:r>
              <a:rPr lang="id-ID" b="1" dirty="0"/>
              <a:t> </a:t>
            </a:r>
            <a:r>
              <a:rPr lang="id-ID" b="1" dirty="0" smtClean="0"/>
              <a:t>  </a:t>
            </a:r>
            <a:r>
              <a:rPr lang="en-US" dirty="0" smtClean="0"/>
              <a:t> </a:t>
            </a:r>
            <a:r>
              <a:rPr lang="en-US" dirty="0" err="1" smtClean="0"/>
              <a:t>Isinya</a:t>
            </a:r>
            <a:r>
              <a:rPr lang="en-US" dirty="0" smtClean="0"/>
              <a:t> </a:t>
            </a:r>
            <a:r>
              <a:rPr lang="en-US" dirty="0" err="1" smtClean="0"/>
              <a:t>perumitan</a:t>
            </a:r>
            <a:r>
              <a:rPr lang="en-US" dirty="0" smtClean="0"/>
              <a:t> </a:t>
            </a:r>
            <a:r>
              <a:rPr lang="en-US" dirty="0" err="1" smtClean="0"/>
              <a:t>pertentangan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hadirnya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sekunder</a:t>
            </a:r>
            <a:r>
              <a:rPr lang="en-US" dirty="0" smtClean="0"/>
              <a:t>. </a:t>
            </a:r>
            <a:r>
              <a:rPr lang="en-US" dirty="0" err="1" smtClean="0"/>
              <a:t>Pertentangan</a:t>
            </a:r>
            <a:r>
              <a:rPr lang="en-US" dirty="0" smtClean="0"/>
              <a:t> </a:t>
            </a:r>
            <a:r>
              <a:rPr lang="en-US" dirty="0" err="1" smtClean="0"/>
              <a:t>meruncing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meluas</a:t>
            </a:r>
            <a:r>
              <a:rPr lang="en-US" dirty="0" smtClean="0"/>
              <a:t>, </a:t>
            </a: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/>
              <a:t>sekutu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yang </a:t>
            </a:r>
            <a:r>
              <a:rPr lang="en-US" dirty="0" err="1" smtClean="0"/>
              <a:t>berseteru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err="1" smtClean="0"/>
              <a:t>Hasil</a:t>
            </a:r>
            <a:r>
              <a:rPr lang="en-US" b="1" dirty="0" smtClean="0"/>
              <a:t> </a:t>
            </a:r>
            <a:r>
              <a:rPr lang="en-US" b="1" dirty="0" err="1" smtClean="0"/>
              <a:t>akhir</a:t>
            </a:r>
            <a:r>
              <a:rPr lang="en-US" b="1" dirty="0" smtClean="0"/>
              <a:t> : </a:t>
            </a:r>
            <a:r>
              <a:rPr lang="en-US" dirty="0" err="1" smtClean="0"/>
              <a:t>Antagonis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sekutunya</a:t>
            </a:r>
            <a:r>
              <a:rPr lang="en-US" dirty="0" smtClean="0"/>
              <a:t> </a:t>
            </a:r>
            <a:r>
              <a:rPr lang="en-US" dirty="0" err="1" smtClean="0"/>
              <a:t>memenangkan</a:t>
            </a:r>
            <a:r>
              <a:rPr lang="en-US" dirty="0" smtClean="0"/>
              <a:t> </a:t>
            </a:r>
            <a:r>
              <a:rPr lang="en-US" dirty="0" err="1" smtClean="0"/>
              <a:t>pertentangan</a:t>
            </a:r>
            <a:r>
              <a:rPr lang="en-US" dirty="0" smtClean="0"/>
              <a:t>. </a:t>
            </a:r>
            <a:r>
              <a:rPr lang="en-US" dirty="0" err="1" smtClean="0"/>
              <a:t>Kubu</a:t>
            </a:r>
            <a:r>
              <a:rPr lang="en-US" dirty="0" smtClean="0"/>
              <a:t> </a:t>
            </a:r>
            <a:r>
              <a:rPr lang="en-US" dirty="0" err="1" smtClean="0"/>
              <a:t>protagonis</a:t>
            </a:r>
            <a:r>
              <a:rPr lang="en-US" dirty="0" smtClean="0"/>
              <a:t> </a:t>
            </a:r>
            <a:r>
              <a:rPr lang="en-US" dirty="0" err="1" smtClean="0"/>
              <a:t>tersudut</a:t>
            </a:r>
            <a:endParaRPr lang="en-US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b="1" i="1" dirty="0" smtClean="0"/>
              <a:t>    </a:t>
            </a:r>
            <a:r>
              <a:rPr lang="en-US" b="1" i="1" dirty="0" err="1" smtClean="0"/>
              <a:t>Klimaks</a:t>
            </a:r>
            <a:r>
              <a:rPr lang="en-US" b="1" dirty="0" smtClean="0"/>
              <a:t> :</a:t>
            </a:r>
            <a:endParaRPr lang="id-ID" b="1" dirty="0" smtClean="0"/>
          </a:p>
          <a:p>
            <a:pPr>
              <a:buNone/>
            </a:pPr>
            <a:r>
              <a:rPr lang="id-ID" b="1" dirty="0"/>
              <a:t> </a:t>
            </a:r>
            <a:r>
              <a:rPr lang="id-ID" b="1" dirty="0" smtClean="0"/>
              <a:t>  </a:t>
            </a:r>
            <a:r>
              <a:rPr lang="en-US" dirty="0" smtClean="0"/>
              <a:t> </a:t>
            </a:r>
            <a:r>
              <a:rPr lang="en-US" dirty="0" err="1" smtClean="0"/>
              <a:t>Isinya</a:t>
            </a:r>
            <a:r>
              <a:rPr lang="en-US" dirty="0" smtClean="0"/>
              <a:t> </a:t>
            </a:r>
            <a:r>
              <a:rPr lang="en-US" dirty="0" err="1" smtClean="0"/>
              <a:t>jatuhnya</a:t>
            </a:r>
            <a:r>
              <a:rPr lang="en-US" dirty="0" smtClean="0"/>
              <a:t> </a:t>
            </a:r>
            <a:r>
              <a:rPr lang="en-US" dirty="0" err="1" smtClean="0"/>
              <a:t>korban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kubu</a:t>
            </a:r>
            <a:r>
              <a:rPr lang="en-US" dirty="0" smtClean="0"/>
              <a:t> </a:t>
            </a:r>
            <a:r>
              <a:rPr lang="en-US" dirty="0" err="1" smtClean="0"/>
              <a:t>Protagonis</a:t>
            </a:r>
            <a:r>
              <a:rPr lang="en-US" dirty="0" smtClean="0"/>
              <a:t>,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korban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kubu</a:t>
            </a:r>
            <a:r>
              <a:rPr lang="en-US" dirty="0" smtClean="0"/>
              <a:t> </a:t>
            </a:r>
            <a:r>
              <a:rPr lang="en-US" dirty="0" err="1" smtClean="0"/>
              <a:t>Antagonis</a:t>
            </a:r>
            <a:r>
              <a:rPr lang="en-US" dirty="0" smtClean="0"/>
              <a:t>.   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err="1" smtClean="0"/>
              <a:t>Hasil</a:t>
            </a:r>
            <a:r>
              <a:rPr lang="en-US" b="1" dirty="0" smtClean="0"/>
              <a:t> </a:t>
            </a:r>
            <a:r>
              <a:rPr lang="en-US" b="1" dirty="0" err="1" smtClean="0"/>
              <a:t>akhir</a:t>
            </a:r>
            <a:r>
              <a:rPr lang="en-US" b="1" dirty="0" smtClean="0"/>
              <a:t> : </a:t>
            </a:r>
            <a:r>
              <a:rPr lang="en-US" dirty="0" err="1" smtClean="0"/>
              <a:t>Peristiwa-peristiwa</a:t>
            </a:r>
            <a:r>
              <a:rPr lang="en-US" dirty="0" smtClean="0"/>
              <a:t> </a:t>
            </a:r>
            <a:r>
              <a:rPr lang="en-US" dirty="0" err="1" smtClean="0"/>
              <a:t>tragis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perimbangan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kubu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40056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id-ID" b="1" i="1" dirty="0" smtClean="0"/>
              <a:t>    </a:t>
            </a:r>
            <a:r>
              <a:rPr lang="en-US" b="1" i="1" dirty="0" err="1" smtClean="0"/>
              <a:t>Resolusi</a:t>
            </a:r>
            <a:r>
              <a:rPr lang="en-US" b="1" dirty="0" smtClean="0"/>
              <a:t> :</a:t>
            </a:r>
            <a:endParaRPr lang="id-ID" b="1" dirty="0" smtClean="0"/>
          </a:p>
          <a:p>
            <a:pPr>
              <a:buNone/>
            </a:pPr>
            <a:r>
              <a:rPr lang="id-ID" b="1" dirty="0"/>
              <a:t> </a:t>
            </a:r>
            <a:r>
              <a:rPr lang="id-ID" b="1" dirty="0" smtClean="0"/>
              <a:t>  </a:t>
            </a:r>
            <a:r>
              <a:rPr lang="en-US" b="1" dirty="0" smtClean="0"/>
              <a:t> </a:t>
            </a:r>
            <a:r>
              <a:rPr lang="en-US" dirty="0" err="1" smtClean="0"/>
              <a:t>Isinya</a:t>
            </a:r>
            <a:r>
              <a:rPr lang="en-US" dirty="0" smtClean="0"/>
              <a:t> </a:t>
            </a:r>
            <a:r>
              <a:rPr lang="en-US" dirty="0" err="1" smtClean="0"/>
              <a:t>hadirnya</a:t>
            </a:r>
            <a:r>
              <a:rPr lang="en-US" dirty="0" smtClean="0"/>
              <a:t> </a:t>
            </a:r>
            <a:r>
              <a:rPr lang="en-US" dirty="0" err="1" smtClean="0"/>
              <a:t>tokoh</a:t>
            </a:r>
            <a:r>
              <a:rPr lang="en-US" dirty="0" smtClean="0"/>
              <a:t> </a:t>
            </a:r>
            <a:r>
              <a:rPr lang="en-US" dirty="0" err="1" smtClean="0"/>
              <a:t>penyelamat</a:t>
            </a:r>
            <a:r>
              <a:rPr lang="en-US" dirty="0" smtClean="0"/>
              <a:t>,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kubu</a:t>
            </a:r>
            <a:r>
              <a:rPr lang="en-US" dirty="0" smtClean="0"/>
              <a:t> </a:t>
            </a:r>
            <a:r>
              <a:rPr lang="en-US" dirty="0" err="1" smtClean="0"/>
              <a:t>protagonis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tokoh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yang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penyatu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yang </a:t>
            </a:r>
            <a:r>
              <a:rPr lang="en-US" dirty="0" err="1" smtClean="0"/>
              <a:t>kosmotik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tercipta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pesan</a:t>
            </a:r>
            <a:r>
              <a:rPr lang="en-US" dirty="0" smtClean="0"/>
              <a:t> moral </a:t>
            </a:r>
            <a:r>
              <a:rPr lang="en-US" dirty="0" err="1" smtClean="0"/>
              <a:t>disampaikan</a:t>
            </a:r>
            <a:r>
              <a:rPr lang="en-US" dirty="0" smtClean="0"/>
              <a:t>, yang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moral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tema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diusung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428736"/>
            <a:ext cx="8229600" cy="1143000"/>
          </a:xfrm>
        </p:spPr>
        <p:txBody>
          <a:bodyPr/>
          <a:lstStyle/>
          <a:p>
            <a:r>
              <a:rPr lang="id-ID" b="1" dirty="0" smtClean="0"/>
              <a:t>Naskah Drama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357430"/>
            <a:ext cx="8229600" cy="3543312"/>
          </a:xfrm>
        </p:spPr>
        <p:txBody>
          <a:bodyPr/>
          <a:lstStyle/>
          <a:p>
            <a:pPr>
              <a:buNone/>
            </a:pPr>
            <a:r>
              <a:rPr lang="id-ID" b="1" dirty="0" smtClean="0"/>
              <a:t>    </a:t>
            </a:r>
            <a:r>
              <a:rPr lang="en-US" b="1" dirty="0" smtClean="0"/>
              <a:t>Drama,</a:t>
            </a:r>
            <a:endParaRPr lang="id-ID" b="1" dirty="0" smtClean="0"/>
          </a:p>
          <a:p>
            <a:pPr>
              <a:buNone/>
            </a:pPr>
            <a:r>
              <a:rPr lang="id-ID" b="1" dirty="0"/>
              <a:t> </a:t>
            </a:r>
            <a:r>
              <a:rPr lang="id-ID" b="1" dirty="0" smtClean="0"/>
              <a:t>  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lakon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 yang </a:t>
            </a:r>
            <a:r>
              <a:rPr lang="en-US" dirty="0" err="1" smtClean="0"/>
              <a:t>bercerita</a:t>
            </a:r>
            <a:r>
              <a:rPr lang="en-US" dirty="0" smtClean="0"/>
              <a:t> </a:t>
            </a:r>
            <a:r>
              <a:rPr lang="en-US" dirty="0" err="1" smtClean="0"/>
              <a:t>lewat</a:t>
            </a:r>
            <a:r>
              <a:rPr lang="en-US" dirty="0" smtClean="0"/>
              <a:t> </a:t>
            </a:r>
            <a:r>
              <a:rPr lang="en-US" dirty="0" err="1" smtClean="0"/>
              <a:t>percakapan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action </a:t>
            </a:r>
            <a:r>
              <a:rPr lang="en-US" dirty="0" err="1" smtClean="0"/>
              <a:t>tokoh-tokohnya</a:t>
            </a:r>
            <a:r>
              <a:rPr lang="en-US" dirty="0" smtClean="0"/>
              <a:t>,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, </a:t>
            </a:r>
            <a:r>
              <a:rPr lang="en-US" dirty="0" err="1" smtClean="0"/>
              <a:t>percakapan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dialog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dipandang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action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071678"/>
            <a:ext cx="8229600" cy="3971940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   </a:t>
            </a:r>
            <a:r>
              <a:rPr lang="en-US" dirty="0" smtClean="0"/>
              <a:t> </a:t>
            </a:r>
            <a:r>
              <a:rPr lang="en-US" b="1" dirty="0" smtClean="0"/>
              <a:t>DRAMATURGI,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teori</a:t>
            </a:r>
            <a:r>
              <a:rPr lang="en-US" dirty="0" smtClean="0"/>
              <a:t> yang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seluk</a:t>
            </a:r>
            <a:r>
              <a:rPr lang="en-US" dirty="0" smtClean="0"/>
              <a:t> </a:t>
            </a:r>
            <a:r>
              <a:rPr lang="en-US" dirty="0" err="1" smtClean="0"/>
              <a:t>beluk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r>
              <a:rPr lang="en-US" dirty="0" smtClean="0"/>
              <a:t>,  yang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dalamnya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dramatik</a:t>
            </a:r>
            <a:r>
              <a:rPr lang="en-US" dirty="0" smtClean="0"/>
              <a:t>, plot/</a:t>
            </a:r>
            <a:r>
              <a:rPr lang="en-US" dirty="0" err="1" smtClean="0"/>
              <a:t>alur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r>
              <a:rPr lang="en-US" dirty="0" smtClean="0"/>
              <a:t>, </a:t>
            </a:r>
            <a:r>
              <a:rPr lang="en-US" dirty="0" err="1" smtClean="0"/>
              <a:t>tema</a:t>
            </a:r>
            <a:r>
              <a:rPr lang="en-US" dirty="0" smtClean="0"/>
              <a:t>, </a:t>
            </a:r>
            <a:r>
              <a:rPr lang="en-US" dirty="0" err="1" smtClean="0"/>
              <a:t>penokohan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setting </a:t>
            </a:r>
            <a:r>
              <a:rPr lang="en-US" dirty="0" err="1" smtClean="0"/>
              <a:t>peristiwa</a:t>
            </a:r>
            <a:endParaRPr lang="en-US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Dramaturgi Klasik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d-ID" dirty="0" smtClean="0"/>
              <a:t>    </a:t>
            </a:r>
            <a:r>
              <a:rPr lang="en-US" dirty="0" smtClean="0"/>
              <a:t> PERKENALAN : yang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                       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adegan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TITIK BANGKIT : </a:t>
            </a:r>
            <a:r>
              <a:rPr lang="en-US" dirty="0" err="1" smtClean="0"/>
              <a:t>munculnya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                         </a:t>
            </a:r>
            <a:r>
              <a:rPr lang="en-US" dirty="0" err="1" smtClean="0"/>
              <a:t>krisis</a:t>
            </a:r>
            <a:r>
              <a:rPr lang="en-US" dirty="0" smtClean="0"/>
              <a:t> yang </a:t>
            </a:r>
            <a:r>
              <a:rPr lang="en-US" dirty="0" err="1" smtClean="0"/>
              <a:t>pertama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PENINGKATAN KETEGANGAN : 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                                             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kesulitan</a:t>
            </a:r>
            <a:r>
              <a:rPr lang="id-ID" dirty="0" smtClean="0"/>
              <a:t> m</a:t>
            </a:r>
            <a:r>
              <a:rPr lang="en-US" dirty="0" err="1" smtClean="0"/>
              <a:t>eningkat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KLIMAKS :  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krisis</a:t>
            </a:r>
            <a:r>
              <a:rPr lang="en-US" dirty="0" smtClean="0"/>
              <a:t> </a:t>
            </a:r>
            <a:r>
              <a:rPr lang="en-US" dirty="0" err="1" smtClean="0"/>
              <a:t>terbesar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                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belok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PEMECAHAN : </a:t>
            </a:r>
            <a:r>
              <a:rPr lang="en-US" dirty="0" err="1" smtClean="0"/>
              <a:t>Pahlawan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                       </a:t>
            </a:r>
            <a:r>
              <a:rPr lang="en-US" dirty="0" err="1" smtClean="0"/>
              <a:t>kesulitan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kalah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Penulisan Naskah Drama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Ide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r>
              <a:rPr lang="en-US" dirty="0" smtClean="0"/>
              <a:t>/</a:t>
            </a:r>
            <a:r>
              <a:rPr lang="en-US" dirty="0" err="1" smtClean="0"/>
              <a:t>gagasan</a:t>
            </a:r>
            <a:endParaRPr lang="en-US" dirty="0" smtClean="0"/>
          </a:p>
          <a:p>
            <a:r>
              <a:rPr lang="en-US" dirty="0" err="1" smtClean="0"/>
              <a:t>Tema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Judul</a:t>
            </a:r>
            <a:endParaRPr lang="id-ID" dirty="0" smtClean="0"/>
          </a:p>
          <a:p>
            <a:r>
              <a:rPr lang="id-ID" dirty="0" smtClean="0"/>
              <a:t>Sinopsis</a:t>
            </a:r>
          </a:p>
          <a:p>
            <a:r>
              <a:rPr lang="id-ID" dirty="0" smtClean="0"/>
              <a:t>Treatment</a:t>
            </a:r>
            <a:endParaRPr lang="en-US" dirty="0" smtClean="0"/>
          </a:p>
          <a:p>
            <a:r>
              <a:rPr lang="en-US" dirty="0" smtClean="0"/>
              <a:t>Plot/</a:t>
            </a:r>
            <a:r>
              <a:rPr lang="en-US" dirty="0" err="1" smtClean="0"/>
              <a:t>Alur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endParaRPr lang="en-US" dirty="0" smtClean="0"/>
          </a:p>
          <a:p>
            <a:r>
              <a:rPr lang="en-US" dirty="0" err="1" smtClean="0"/>
              <a:t>Tokoh</a:t>
            </a:r>
            <a:endParaRPr lang="en-US" dirty="0" smtClean="0"/>
          </a:p>
          <a:p>
            <a:r>
              <a:rPr lang="en-US" dirty="0" smtClean="0"/>
              <a:t>Setting</a:t>
            </a: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/>
          <a:lstStyle/>
          <a:p>
            <a:r>
              <a:rPr lang="id-ID" b="1" dirty="0" smtClean="0"/>
              <a:t>Anatomi Plot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b="1" i="1" dirty="0" smtClean="0"/>
              <a:t>     </a:t>
            </a:r>
            <a:r>
              <a:rPr lang="en-US" b="1" i="1" dirty="0" err="1" smtClean="0"/>
              <a:t>Suspence</a:t>
            </a:r>
            <a:r>
              <a:rPr lang="en-US" b="1" dirty="0" smtClean="0"/>
              <a:t> :</a:t>
            </a:r>
            <a:endParaRPr lang="id-ID" b="1" dirty="0" smtClean="0"/>
          </a:p>
          <a:p>
            <a:pPr>
              <a:buNone/>
            </a:pPr>
            <a:r>
              <a:rPr lang="id-ID" b="1" dirty="0" smtClean="0"/>
              <a:t>   </a:t>
            </a:r>
            <a:r>
              <a:rPr lang="en-US" b="1" dirty="0" smtClean="0"/>
              <a:t> </a:t>
            </a:r>
            <a:r>
              <a:rPr lang="en-US" dirty="0" err="1" smtClean="0"/>
              <a:t>ketegangan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diawal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r>
              <a:rPr lang="en-US" dirty="0" smtClean="0"/>
              <a:t> yang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penasaran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pembaca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penonton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i="1" dirty="0" smtClean="0"/>
              <a:t>    </a:t>
            </a:r>
            <a:r>
              <a:rPr lang="en-US" b="1" i="1" dirty="0" err="1" smtClean="0"/>
              <a:t>Gestus</a:t>
            </a:r>
            <a:r>
              <a:rPr lang="en-US" b="1" dirty="0" smtClean="0"/>
              <a:t> :</a:t>
            </a:r>
            <a:endParaRPr lang="id-ID" b="1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id-ID" dirty="0" smtClean="0"/>
              <a:t>   </a:t>
            </a:r>
            <a:r>
              <a:rPr lang="en-US" dirty="0" err="1" smtClean="0"/>
              <a:t>Ucapan</a:t>
            </a:r>
            <a:r>
              <a:rPr lang="en-US" dirty="0" smtClean="0"/>
              <a:t> yang </a:t>
            </a:r>
            <a:r>
              <a:rPr lang="en-US" dirty="0" err="1" smtClean="0"/>
              <a:t>keluar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tokoh</a:t>
            </a:r>
            <a:r>
              <a:rPr lang="en-US" dirty="0" smtClean="0"/>
              <a:t> yang </a:t>
            </a:r>
            <a:r>
              <a:rPr lang="en-US" dirty="0" err="1" smtClean="0"/>
              <a:t>beritikad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b="1" i="1" dirty="0" smtClean="0"/>
              <a:t>    </a:t>
            </a:r>
            <a:r>
              <a:rPr lang="en-US" b="1" i="1" dirty="0" smtClean="0"/>
              <a:t>Foreshadowing</a:t>
            </a:r>
            <a:r>
              <a:rPr lang="en-US" b="1" dirty="0" smtClean="0"/>
              <a:t> :</a:t>
            </a:r>
            <a:endParaRPr lang="id-ID" b="1" dirty="0" smtClean="0"/>
          </a:p>
          <a:p>
            <a:pPr>
              <a:buNone/>
            </a:pPr>
            <a:r>
              <a:rPr lang="id-ID" b="1" dirty="0" smtClean="0"/>
              <a:t>   </a:t>
            </a:r>
            <a:r>
              <a:rPr lang="en-US" b="1" dirty="0" smtClean="0"/>
              <a:t> </a:t>
            </a:r>
            <a:r>
              <a:rPr lang="en-US" dirty="0" err="1" smtClean="0"/>
              <a:t>Bayang-bayang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dialog yang </a:t>
            </a:r>
            <a:r>
              <a:rPr lang="en-US" dirty="0" err="1" smtClean="0"/>
              <a:t>mendahului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yang </a:t>
            </a:r>
            <a:r>
              <a:rPr lang="en-US" dirty="0" err="1" smtClean="0"/>
              <a:t>sebenarnya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i="1" dirty="0" smtClean="0"/>
              <a:t>    </a:t>
            </a:r>
            <a:r>
              <a:rPr lang="en-US" b="1" i="1" dirty="0" err="1" smtClean="0"/>
              <a:t>Dramatik</a:t>
            </a:r>
            <a:r>
              <a:rPr lang="en-US" b="1" i="1" dirty="0" smtClean="0"/>
              <a:t> </a:t>
            </a:r>
            <a:r>
              <a:rPr lang="en-US" b="1" i="1" dirty="0" err="1" smtClean="0"/>
              <a:t>Ironi</a:t>
            </a:r>
            <a:r>
              <a:rPr lang="en-US" b="1" dirty="0" smtClean="0"/>
              <a:t> :</a:t>
            </a:r>
            <a:endParaRPr lang="id-ID" b="1" dirty="0" smtClean="0"/>
          </a:p>
          <a:p>
            <a:pPr>
              <a:buNone/>
            </a:pPr>
            <a:r>
              <a:rPr lang="en-US" b="1" dirty="0" smtClean="0"/>
              <a:t> </a:t>
            </a:r>
            <a:r>
              <a:rPr lang="id-ID" b="1" dirty="0" smtClean="0"/>
              <a:t>   </a:t>
            </a:r>
            <a:r>
              <a:rPr lang="en-US" dirty="0" err="1" smtClean="0"/>
              <a:t>Sindiran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diawal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r>
              <a:rPr lang="en-US" dirty="0" smtClean="0"/>
              <a:t> yang </a:t>
            </a:r>
            <a:r>
              <a:rPr lang="en-US" dirty="0" err="1" smtClean="0"/>
              <a:t>akhirnya</a:t>
            </a:r>
            <a:r>
              <a:rPr lang="en-US" dirty="0" smtClean="0"/>
              <a:t> </a:t>
            </a:r>
            <a:r>
              <a:rPr lang="en-US" dirty="0" err="1" smtClean="0"/>
              <a:t>benar-benar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dikemudian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d-ID" b="1" i="1" dirty="0" smtClean="0"/>
              <a:t>   </a:t>
            </a:r>
            <a:r>
              <a:rPr lang="en-US" b="1" i="1" dirty="0" err="1" smtClean="0"/>
              <a:t>Flasback</a:t>
            </a:r>
            <a:r>
              <a:rPr lang="en-US" b="1" dirty="0" smtClean="0"/>
              <a:t> :</a:t>
            </a:r>
            <a:endParaRPr lang="id-ID" b="1" dirty="0" smtClean="0"/>
          </a:p>
          <a:p>
            <a:pPr>
              <a:buNone/>
            </a:pPr>
            <a:r>
              <a:rPr lang="en-US" b="1" dirty="0" smtClean="0"/>
              <a:t> </a:t>
            </a:r>
            <a:r>
              <a:rPr lang="id-ID" b="1" dirty="0" smtClean="0"/>
              <a:t>   </a:t>
            </a:r>
            <a:r>
              <a:rPr lang="en-US" dirty="0" err="1" smtClean="0"/>
              <a:t>pengulangan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silam</a:t>
            </a:r>
            <a:r>
              <a:rPr lang="en-US" dirty="0" smtClean="0"/>
              <a:t> yang </a:t>
            </a:r>
            <a:r>
              <a:rPr lang="en-US" dirty="0" err="1" smtClean="0"/>
              <a:t>digambarkan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mempertegas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( </a:t>
            </a: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kronlogis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detail )</a:t>
            </a:r>
            <a:r>
              <a:rPr lang="id-ID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err="1" smtClean="0"/>
              <a:t>Surpr</a:t>
            </a:r>
            <a:r>
              <a:rPr lang="id-ID" b="1" dirty="0" smtClean="0"/>
              <a:t>ai</a:t>
            </a:r>
            <a:r>
              <a:rPr lang="en-US" b="1" dirty="0" smtClean="0"/>
              <a:t>se :</a:t>
            </a:r>
            <a:endParaRPr lang="id-ID" b="1" dirty="0" smtClean="0"/>
          </a:p>
          <a:p>
            <a:pPr>
              <a:buNone/>
            </a:pPr>
            <a:r>
              <a:rPr lang="en-US" b="1" dirty="0" smtClean="0"/>
              <a:t> </a:t>
            </a:r>
            <a:r>
              <a:rPr lang="id-ID" b="1" dirty="0" smtClean="0"/>
              <a:t>    </a:t>
            </a:r>
            <a:r>
              <a:rPr lang="en-US" dirty="0" err="1" smtClean="0"/>
              <a:t>Peristiwa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diduga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mengejutkan</a:t>
            </a:r>
            <a:r>
              <a:rPr lang="en-US" dirty="0" smtClean="0"/>
              <a:t>,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kerangka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Struktur Dramatik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id-ID" dirty="0" smtClean="0"/>
              <a:t>   </a:t>
            </a:r>
            <a:r>
              <a:rPr lang="en-US" b="1" dirty="0" err="1" smtClean="0"/>
              <a:t>Eksposisi</a:t>
            </a:r>
            <a:r>
              <a:rPr lang="en-US" b="1" dirty="0" smtClean="0"/>
              <a:t> :</a:t>
            </a:r>
            <a:endParaRPr lang="id-ID" b="1" dirty="0" smtClean="0"/>
          </a:p>
          <a:p>
            <a:pPr>
              <a:buNone/>
            </a:pPr>
            <a:r>
              <a:rPr lang="id-ID" b="1" dirty="0"/>
              <a:t> </a:t>
            </a:r>
            <a:r>
              <a:rPr lang="id-ID" b="1" dirty="0" smtClean="0"/>
              <a:t>  </a:t>
            </a:r>
            <a:r>
              <a:rPr lang="en-US" dirty="0" smtClean="0"/>
              <a:t> </a:t>
            </a:r>
            <a:r>
              <a:rPr lang="en-US" dirty="0" err="1" smtClean="0"/>
              <a:t>Isinya</a:t>
            </a:r>
            <a:r>
              <a:rPr lang="en-US" dirty="0" smtClean="0"/>
              <a:t> </a:t>
            </a:r>
            <a:r>
              <a:rPr lang="en-US" dirty="0" err="1" smtClean="0"/>
              <a:t>pemaparan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diametral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protagonis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antagonis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err="1" smtClean="0"/>
              <a:t>Hasil</a:t>
            </a:r>
            <a:r>
              <a:rPr lang="en-US" b="1" dirty="0" smtClean="0"/>
              <a:t> </a:t>
            </a:r>
            <a:r>
              <a:rPr lang="en-US" b="1" dirty="0" err="1" smtClean="0"/>
              <a:t>akhir</a:t>
            </a:r>
            <a:r>
              <a:rPr lang="en-US" b="1" dirty="0" smtClean="0"/>
              <a:t> : </a:t>
            </a:r>
            <a:r>
              <a:rPr lang="en-US" dirty="0" err="1" smtClean="0"/>
              <a:t>Antagonis</a:t>
            </a:r>
            <a:r>
              <a:rPr lang="en-US" dirty="0" smtClean="0"/>
              <a:t> </a:t>
            </a:r>
            <a:r>
              <a:rPr lang="en-US" dirty="0" err="1" smtClean="0"/>
              <a:t>berhasil</a:t>
            </a:r>
            <a:r>
              <a:rPr lang="en-US" dirty="0" smtClean="0"/>
              <a:t> </a:t>
            </a:r>
            <a:r>
              <a:rPr lang="en-US" dirty="0" err="1" smtClean="0"/>
              <a:t>menghimpun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dominan</a:t>
            </a:r>
            <a:r>
              <a:rPr lang="en-US" dirty="0" smtClean="0"/>
              <a:t>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464</Words>
  <Application>Microsoft Office PowerPoint</Application>
  <PresentationFormat>On-screen Show (4:3)</PresentationFormat>
  <Paragraphs>61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PERTEMUAN XIII (TIGA BELAS)</vt:lpstr>
      <vt:lpstr>Naskah Drama</vt:lpstr>
      <vt:lpstr>Slide 3</vt:lpstr>
      <vt:lpstr>Dramaturgi Klasik</vt:lpstr>
      <vt:lpstr>Penulisan Naskah Drama</vt:lpstr>
      <vt:lpstr>Anatomi Plot</vt:lpstr>
      <vt:lpstr>Slide 7</vt:lpstr>
      <vt:lpstr>Slide 8</vt:lpstr>
      <vt:lpstr>Struktur Dramatik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XIII (TIGA BELAS)</dc:title>
  <dc:creator>BAMBANG SUDJATI</dc:creator>
  <cp:lastModifiedBy>BAMBANG SUDJATI</cp:lastModifiedBy>
  <cp:revision>3</cp:revision>
  <dcterms:created xsi:type="dcterms:W3CDTF">2006-02-15T13:55:35Z</dcterms:created>
  <dcterms:modified xsi:type="dcterms:W3CDTF">2006-02-15T14:23:43Z</dcterms:modified>
</cp:coreProperties>
</file>