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952F7-DA87-4E1B-8A55-CF796031A7CB}" type="datetimeFigureOut">
              <a:rPr lang="id-ID" smtClean="0"/>
              <a:pPr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82D3-2066-4C31-9C54-95FB947B3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7772400" cy="928694"/>
          </a:xfrm>
        </p:spPr>
        <p:txBody>
          <a:bodyPr/>
          <a:lstStyle/>
          <a:p>
            <a:r>
              <a:rPr lang="id-ID" dirty="0" smtClean="0"/>
              <a:t>PERTEMUAN XIV (EMPAT BELAS)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7643866" cy="3352808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96908"/>
          </a:xfrm>
        </p:spPr>
        <p:txBody>
          <a:bodyPr/>
          <a:lstStyle/>
          <a:p>
            <a:r>
              <a:rPr lang="id-ID" b="1" dirty="0" smtClean="0"/>
              <a:t>Tipologi Tokoh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Tipologi</a:t>
            </a:r>
            <a:r>
              <a:rPr lang="en-US" b="1" dirty="0" smtClean="0"/>
              <a:t>  </a:t>
            </a:r>
            <a:r>
              <a:rPr lang="en-US" b="1" dirty="0" err="1" smtClean="0"/>
              <a:t>Tipe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(</a:t>
            </a:r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1. </a:t>
            </a:r>
            <a:r>
              <a:rPr lang="en-US" b="1" dirty="0" err="1" smtClean="0"/>
              <a:t>Piknis</a:t>
            </a:r>
            <a:r>
              <a:rPr lang="en-US" b="1" dirty="0" smtClean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gemuk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normal)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2. </a:t>
            </a:r>
            <a:r>
              <a:rPr lang="en-US" b="1" dirty="0" err="1" smtClean="0"/>
              <a:t>Leptosom</a:t>
            </a:r>
            <a:r>
              <a:rPr lang="en-US" b="1" dirty="0" smtClean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Kurus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normal)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3. </a:t>
            </a:r>
            <a:r>
              <a:rPr lang="en-US" b="1" dirty="0" err="1" smtClean="0"/>
              <a:t>Atletis</a:t>
            </a:r>
            <a:r>
              <a:rPr lang="en-US" b="1" dirty="0" smtClean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Kekar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4. </a:t>
            </a:r>
            <a:r>
              <a:rPr lang="en-US" b="1" dirty="0" err="1" smtClean="0"/>
              <a:t>Displatis</a:t>
            </a:r>
            <a:r>
              <a:rPr lang="en-US" b="1" dirty="0" smtClean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khas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detail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konstituisi</a:t>
            </a:r>
            <a:r>
              <a:rPr lang="en-US" dirty="0" smtClean="0"/>
              <a:t> normal/</a:t>
            </a:r>
            <a:r>
              <a:rPr lang="en-US" dirty="0" err="1" smtClean="0"/>
              <a:t>spesifik</a:t>
            </a:r>
            <a:r>
              <a:rPr lang="en-US" dirty="0" smtClean="0"/>
              <a:t>      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err="1" smtClean="0"/>
              <a:t>Tipologi</a:t>
            </a:r>
            <a:r>
              <a:rPr lang="en-US" b="1" dirty="0" smtClean="0"/>
              <a:t> </a:t>
            </a:r>
            <a:r>
              <a:rPr lang="en-US" b="1" dirty="0" err="1" smtClean="0"/>
              <a:t>Tipe</a:t>
            </a:r>
            <a:r>
              <a:rPr lang="en-US" b="1" dirty="0" smtClean="0"/>
              <a:t> </a:t>
            </a:r>
            <a:r>
              <a:rPr lang="en-US" b="1" dirty="0" err="1" smtClean="0"/>
              <a:t>Psikis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temperamen</a:t>
            </a:r>
            <a:r>
              <a:rPr lang="en-US" dirty="0" smtClean="0"/>
              <a:t>/</a:t>
            </a:r>
            <a:r>
              <a:rPr lang="en-US" dirty="0" err="1" smtClean="0"/>
              <a:t>karakter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1. </a:t>
            </a:r>
            <a:r>
              <a:rPr lang="en-US" b="1" dirty="0" err="1" smtClean="0"/>
              <a:t>Sanguinis</a:t>
            </a:r>
            <a:r>
              <a:rPr lang="en-US" b="1" dirty="0" smtClean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Periang</a:t>
            </a:r>
            <a:r>
              <a:rPr lang="en-US" dirty="0" smtClean="0"/>
              <a:t>, </a:t>
            </a:r>
            <a:r>
              <a:rPr lang="en-US" dirty="0" err="1" smtClean="0"/>
              <a:t>ramah</a:t>
            </a:r>
            <a:r>
              <a:rPr lang="en-US" dirty="0" smtClean="0"/>
              <a:t>, </a:t>
            </a:r>
            <a:r>
              <a:rPr lang="en-US" dirty="0" err="1" smtClean="0"/>
              <a:t>supel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2. </a:t>
            </a:r>
            <a:r>
              <a:rPr lang="en-US" b="1" dirty="0" err="1" smtClean="0"/>
              <a:t>Melankolis</a:t>
            </a:r>
            <a:r>
              <a:rPr lang="en-US" b="1" dirty="0" smtClean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Pemurung</a:t>
            </a:r>
            <a:r>
              <a:rPr lang="en-US" dirty="0" smtClean="0"/>
              <a:t>,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angan-angan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muram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kecewa</a:t>
            </a:r>
            <a:r>
              <a:rPr lang="en-US" dirty="0" smtClean="0"/>
              <a:t>, </a:t>
            </a:r>
            <a:r>
              <a:rPr lang="en-US" dirty="0" err="1" smtClean="0"/>
              <a:t>pesimistis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3. </a:t>
            </a:r>
            <a:r>
              <a:rPr lang="en-US" b="1" dirty="0" err="1" smtClean="0"/>
              <a:t>Koleris</a:t>
            </a:r>
            <a:r>
              <a:rPr lang="en-US" b="1" dirty="0" smtClean="0"/>
              <a:t>,</a:t>
            </a:r>
            <a:r>
              <a:rPr lang="en-US" dirty="0" smtClean="0"/>
              <a:t> (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bersemangat</a:t>
            </a:r>
            <a:r>
              <a:rPr lang="en-US" dirty="0" smtClean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juang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optimistis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, </a:t>
            </a:r>
            <a:r>
              <a:rPr lang="en-US" dirty="0" err="1" smtClean="0"/>
              <a:t>kasar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4. </a:t>
            </a:r>
            <a:r>
              <a:rPr lang="en-US" b="1" dirty="0" err="1" smtClean="0"/>
              <a:t>Flegmatis</a:t>
            </a:r>
            <a:r>
              <a:rPr lang="en-US" b="1" dirty="0" smtClean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Kalem</a:t>
            </a:r>
            <a:r>
              <a:rPr lang="en-US" dirty="0" smtClean="0"/>
              <a:t>, </a:t>
            </a:r>
            <a:r>
              <a:rPr lang="en-US" dirty="0" err="1" smtClean="0"/>
              <a:t>tenang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tergesa-gesa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, </a:t>
            </a:r>
            <a:r>
              <a:rPr lang="en-US" dirty="0" err="1" smtClean="0"/>
              <a:t>setia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smtClean="0"/>
              <a:t>Status </a:t>
            </a:r>
            <a:r>
              <a:rPr lang="en-US" b="1" dirty="0" err="1" smtClean="0"/>
              <a:t>Tokoh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lajang</a:t>
            </a:r>
            <a:r>
              <a:rPr lang="en-US" dirty="0" smtClean="0"/>
              <a:t>,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, </a:t>
            </a:r>
            <a:r>
              <a:rPr lang="en-US" dirty="0" err="1" smtClean="0"/>
              <a:t>suami</a:t>
            </a:r>
            <a:r>
              <a:rPr lang="en-US" dirty="0" smtClean="0"/>
              <a:t>, </a:t>
            </a:r>
            <a:r>
              <a:rPr lang="en-US" dirty="0" err="1" smtClean="0"/>
              <a:t>isteri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janda</a:t>
            </a:r>
            <a:r>
              <a:rPr lang="en-US" dirty="0" smtClean="0"/>
              <a:t>, </a:t>
            </a:r>
            <a:r>
              <a:rPr lang="en-US" dirty="0" err="1" smtClean="0"/>
              <a:t>duda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Agama </a:t>
            </a:r>
            <a:r>
              <a:rPr lang="en-US" b="1" dirty="0" err="1" smtClean="0"/>
              <a:t>Tokoh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Pencantuman</a:t>
            </a:r>
            <a:r>
              <a:rPr lang="en-US" dirty="0" smtClean="0"/>
              <a:t>  agama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(natal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ramadhan</a:t>
            </a:r>
            <a:r>
              <a:rPr lang="en-US" dirty="0" smtClean="0"/>
              <a:t>), </a:t>
            </a:r>
            <a:r>
              <a:rPr lang="en-US" dirty="0" err="1" smtClean="0"/>
              <a:t>masala</a:t>
            </a:r>
            <a:r>
              <a:rPr lang="en-US" dirty="0" smtClean="0"/>
              <a:t> agama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/</a:t>
            </a:r>
            <a:r>
              <a:rPr lang="en-US" dirty="0" err="1" smtClean="0"/>
              <a:t>doa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setting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Jabatan</a:t>
            </a:r>
            <a:r>
              <a:rPr lang="en-US" b="1" dirty="0" smtClean="0"/>
              <a:t> </a:t>
            </a:r>
            <a:r>
              <a:rPr lang="en-US" b="1" dirty="0" err="1" smtClean="0"/>
              <a:t>Tokoh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tikoh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/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dceritakan</a:t>
            </a:r>
            <a:r>
              <a:rPr lang="en-US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868346"/>
          </a:xfrm>
        </p:spPr>
        <p:txBody>
          <a:bodyPr/>
          <a:lstStyle/>
          <a:p>
            <a:r>
              <a:rPr lang="id-ID" b="1" dirty="0" smtClean="0"/>
              <a:t>Ciri Khusus Tokoh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900502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fisiknya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tubuhnya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Kelakuan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menggaruk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tertawa</a:t>
            </a:r>
            <a:r>
              <a:rPr lang="en-US" dirty="0" smtClean="0"/>
              <a:t> </a:t>
            </a:r>
            <a:r>
              <a:rPr lang="en-US" dirty="0" err="1" smtClean="0"/>
              <a:t>terbahak-bahak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39784"/>
          </a:xfrm>
        </p:spPr>
        <p:txBody>
          <a:bodyPr/>
          <a:lstStyle/>
          <a:p>
            <a:r>
              <a:rPr lang="id-ID" b="1" dirty="0" smtClean="0"/>
              <a:t>Latar Belakang Tokoh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1.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Kelurga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2.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Kehidupan</a:t>
            </a:r>
            <a:r>
              <a:rPr lang="en-US" dirty="0" smtClean="0"/>
              <a:t> sang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diasuh</a:t>
            </a:r>
            <a:r>
              <a:rPr lang="en-US" dirty="0" smtClean="0"/>
              <a:t> </a:t>
            </a:r>
            <a:r>
              <a:rPr lang="en-US" dirty="0" err="1" smtClean="0"/>
              <a:t>neneknya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3.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yang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sombong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4.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bersosialisasi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rasa </a:t>
            </a:r>
            <a:r>
              <a:rPr lang="en-US" dirty="0" err="1" smtClean="0"/>
              <a:t>sosialnya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5.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sang </a:t>
            </a:r>
            <a:r>
              <a:rPr lang="en-US" dirty="0" err="1" smtClean="0"/>
              <a:t>tokohpada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berpendidikan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pakerjaannyapun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868346"/>
          </a:xfrm>
        </p:spPr>
        <p:txBody>
          <a:bodyPr/>
          <a:lstStyle/>
          <a:p>
            <a:r>
              <a:rPr lang="id-ID" b="1" dirty="0" smtClean="0"/>
              <a:t>Peran Tokoh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b="1" dirty="0" smtClean="0"/>
              <a:t>   </a:t>
            </a:r>
            <a:r>
              <a:rPr lang="en-US" b="1" dirty="0" smtClean="0"/>
              <a:t> </a:t>
            </a:r>
            <a:r>
              <a:rPr lang="en-US" b="1" dirty="0" smtClean="0"/>
              <a:t>1. </a:t>
            </a:r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Protagonis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(</a:t>
            </a:r>
            <a:r>
              <a:rPr lang="en-US" dirty="0" err="1" smtClean="0"/>
              <a:t>disakiti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     2. </a:t>
            </a:r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Antagonis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(</a:t>
            </a:r>
            <a:r>
              <a:rPr lang="en-US" dirty="0" err="1" smtClean="0"/>
              <a:t>menyakiti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     3. </a:t>
            </a:r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Tritagonis</a:t>
            </a:r>
            <a:r>
              <a:rPr lang="en-US" b="1" dirty="0" smtClean="0"/>
              <a:t>/Confidante,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pendamping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antagonis</a:t>
            </a:r>
            <a:r>
              <a:rPr lang="en-US" dirty="0" smtClean="0"/>
              <a:t> (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     4. </a:t>
            </a:r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Pembantu</a:t>
            </a:r>
            <a:r>
              <a:rPr lang="en-US" b="1" dirty="0" smtClean="0"/>
              <a:t>/Utility,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1082660"/>
          </a:xfrm>
        </p:spPr>
        <p:txBody>
          <a:bodyPr/>
          <a:lstStyle/>
          <a:p>
            <a:r>
              <a:rPr lang="id-ID" b="1" dirty="0" smtClean="0"/>
              <a:t>Bentuk Lakon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071810"/>
            <a:ext cx="8229600" cy="204311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</a:t>
            </a:r>
            <a:r>
              <a:rPr lang="en-US" b="1" dirty="0" smtClean="0"/>
              <a:t>. </a:t>
            </a:r>
            <a:r>
              <a:rPr lang="en-US" b="1" dirty="0" err="1" smtClean="0"/>
              <a:t>Tragedi</a:t>
            </a:r>
            <a:r>
              <a:rPr lang="en-US" b="1" dirty="0" smtClean="0"/>
              <a:t> : 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</a:t>
            </a:r>
            <a:r>
              <a:rPr lang="id-ID" b="1" dirty="0" smtClean="0"/>
              <a:t>  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lakon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tragis</a:t>
            </a:r>
            <a:r>
              <a:rPr lang="en-US" dirty="0" smtClean="0"/>
              <a:t> yang </a:t>
            </a:r>
            <a:r>
              <a:rPr lang="en-US" dirty="0" err="1" smtClean="0"/>
              <a:t>optimistis</a:t>
            </a:r>
            <a:r>
              <a:rPr lang="en-US" dirty="0" smtClean="0"/>
              <a:t> </a:t>
            </a:r>
            <a:r>
              <a:rPr lang="en-US" dirty="0" err="1" smtClean="0"/>
              <a:t>hancur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tragis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 </a:t>
            </a:r>
            <a:r>
              <a:rPr lang="en-US" b="1" dirty="0" smtClean="0"/>
              <a:t>b. </a:t>
            </a:r>
            <a:r>
              <a:rPr lang="en-US" b="1" dirty="0" err="1" smtClean="0"/>
              <a:t>Komedi</a:t>
            </a:r>
            <a:r>
              <a:rPr lang="en-US" b="1" dirty="0" smtClean="0"/>
              <a:t> 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lakon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tentag</a:t>
            </a:r>
            <a:r>
              <a:rPr lang="en-US" dirty="0" smtClean="0"/>
              <a:t> </a:t>
            </a:r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kelucuan</a:t>
            </a:r>
            <a:r>
              <a:rPr lang="en-US" dirty="0" smtClean="0"/>
              <a:t>, </a:t>
            </a:r>
            <a:r>
              <a:rPr lang="en-US" dirty="0" err="1" smtClean="0"/>
              <a:t>kegelian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kemuakan</a:t>
            </a:r>
            <a:r>
              <a:rPr lang="en-US" dirty="0" smtClean="0"/>
              <a:t> moral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id-ID" b="1" dirty="0" smtClean="0"/>
              <a:t> </a:t>
            </a:r>
            <a:r>
              <a:rPr lang="en-US" b="1" dirty="0" smtClean="0"/>
              <a:t>  </a:t>
            </a:r>
            <a:r>
              <a:rPr lang="en-US" b="1" dirty="0" smtClean="0"/>
              <a:t>c. </a:t>
            </a:r>
            <a:r>
              <a:rPr lang="en-US" b="1" dirty="0" err="1" smtClean="0"/>
              <a:t>Tragedikomedi</a:t>
            </a:r>
            <a:r>
              <a:rPr lang="en-US" b="1" dirty="0" smtClean="0"/>
              <a:t> </a:t>
            </a:r>
            <a:r>
              <a:rPr lang="en-US" b="1" dirty="0" smtClean="0"/>
              <a:t>: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lakon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tokoh-tokoh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diperistiwakan</a:t>
            </a:r>
            <a:r>
              <a:rPr lang="en-US" dirty="0" smtClean="0"/>
              <a:t>, </a:t>
            </a:r>
            <a:r>
              <a:rPr lang="en-US" dirty="0" err="1" smtClean="0"/>
              <a:t>disuasanakan</a:t>
            </a:r>
            <a:r>
              <a:rPr lang="en-US" dirty="0" smtClean="0"/>
              <a:t>, </a:t>
            </a:r>
            <a:r>
              <a:rPr lang="en-US" dirty="0" err="1" smtClean="0"/>
              <a:t>dikarakterisasikan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lucu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mengerikan</a:t>
            </a:r>
            <a:r>
              <a:rPr lang="en-US" dirty="0" smtClean="0"/>
              <a:t>, </a:t>
            </a:r>
            <a:r>
              <a:rPr lang="en-US" dirty="0" err="1" smtClean="0"/>
              <a:t>menyeramkan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rasa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prihatin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simpati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43378"/>
          </a:xfrm>
        </p:spPr>
        <p:txBody>
          <a:bodyPr/>
          <a:lstStyle/>
          <a:p>
            <a:r>
              <a:rPr lang="en-US" b="1" dirty="0" smtClean="0"/>
              <a:t> d. Melodrama : 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</a:t>
            </a:r>
            <a:r>
              <a:rPr lang="id-ID" b="1" dirty="0" smtClean="0"/>
              <a:t>  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lakon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protagonis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total,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antagonis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total, </a:t>
            </a:r>
            <a:r>
              <a:rPr lang="en-US" dirty="0" err="1" smtClean="0"/>
              <a:t>jahat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aksi-aksi</a:t>
            </a:r>
            <a:r>
              <a:rPr lang="en-US" dirty="0" smtClean="0"/>
              <a:t> dramatis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pengkarakterisasian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id-ID" b="1" dirty="0" smtClean="0"/>
              <a:t>Alur Cerita/Plot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 Plot </a:t>
            </a:r>
            <a:r>
              <a:rPr lang="en-US" b="1" dirty="0" err="1" smtClean="0"/>
              <a:t>Lurus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Plot Linier, plot yang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ceritanya</a:t>
            </a:r>
            <a:r>
              <a:rPr lang="en-US" dirty="0" smtClean="0"/>
              <a:t> </a:t>
            </a:r>
            <a:r>
              <a:rPr lang="en-US" dirty="0" err="1" smtClean="0"/>
              <a:t>terfokus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seputar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Plot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(</a:t>
            </a:r>
            <a:r>
              <a:rPr lang="en-US" dirty="0" err="1" smtClean="0"/>
              <a:t>Telesinema</a:t>
            </a:r>
            <a:r>
              <a:rPr lang="en-US" dirty="0" smtClean="0"/>
              <a:t>, FTV, Film, Serial </a:t>
            </a:r>
            <a:r>
              <a:rPr lang="en-US" dirty="0" err="1" smtClean="0"/>
              <a:t>lepas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2. Plot </a:t>
            </a:r>
            <a:r>
              <a:rPr lang="en-US" b="1" dirty="0" err="1" smtClean="0"/>
              <a:t>Bercabang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Biasa</a:t>
            </a:r>
            <a:r>
              <a:rPr lang="en-US" dirty="0" smtClean="0"/>
              <a:t> disrepute </a:t>
            </a:r>
            <a:r>
              <a:rPr lang="en-US" dirty="0" err="1" smtClean="0"/>
              <a:t>Multiplot</a:t>
            </a:r>
            <a:r>
              <a:rPr lang="en-US" dirty="0" smtClean="0"/>
              <a:t>,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ceritanya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melebar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lain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d-ID" b="1" dirty="0" smtClean="0"/>
              <a:t>Setting Cerita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  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/</a:t>
            </a:r>
            <a:r>
              <a:rPr lang="en-US" dirty="0" err="1" smtClean="0"/>
              <a:t>diwadahi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1. Media/</a:t>
            </a:r>
            <a:r>
              <a:rPr lang="en-US" b="1" dirty="0" err="1" smtClean="0"/>
              <a:t>Tempat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media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 In door/Interior </a:t>
            </a:r>
            <a:r>
              <a:rPr lang="en-US" dirty="0" err="1" smtClean="0"/>
              <a:t>dan</a:t>
            </a:r>
            <a:r>
              <a:rPr lang="en-US" dirty="0" smtClean="0"/>
              <a:t> Out </a:t>
            </a:r>
            <a:r>
              <a:rPr lang="en-US" dirty="0" err="1" smtClean="0"/>
              <a:t>doorExterior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2. </a:t>
            </a:r>
            <a:r>
              <a:rPr lang="en-US" b="1" dirty="0" err="1" smtClean="0"/>
              <a:t>Budaya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setting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011222"/>
          </a:xfrm>
        </p:spPr>
        <p:txBody>
          <a:bodyPr/>
          <a:lstStyle/>
          <a:p>
            <a:r>
              <a:rPr lang="id-ID" b="1" dirty="0" smtClean="0"/>
              <a:t>Kerangka Tokoh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400436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Tokoh-tokoh</a:t>
            </a:r>
            <a:r>
              <a:rPr lang="en-US" dirty="0" smtClean="0"/>
              <a:t> yang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/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939784"/>
          </a:xfrm>
        </p:spPr>
        <p:txBody>
          <a:bodyPr/>
          <a:lstStyle/>
          <a:p>
            <a:r>
              <a:rPr lang="id-ID" b="1" dirty="0" smtClean="0"/>
              <a:t>Profil Tokoh/Karakter Tokoh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   </a:t>
            </a:r>
            <a:r>
              <a:rPr lang="en-US" dirty="0" err="1" smtClean="0"/>
              <a:t>Penjabarannya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1.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Diseuaikan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, </a:t>
            </a:r>
            <a:r>
              <a:rPr lang="en-US" dirty="0" err="1" smtClean="0"/>
              <a:t>tokoh</a:t>
            </a:r>
            <a:r>
              <a:rPr lang="en-US" dirty="0" smtClean="0"/>
              <a:t> 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trendi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,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pas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Tuginem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2.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diperjelas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mencatumkan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i="1" dirty="0" smtClean="0"/>
              <a:t>casting</a:t>
            </a:r>
            <a:r>
              <a:rPr lang="en-US" dirty="0" smtClean="0"/>
              <a:t> (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68346"/>
          </a:xfrm>
        </p:spPr>
        <p:txBody>
          <a:bodyPr/>
          <a:lstStyle/>
          <a:p>
            <a:r>
              <a:rPr lang="id-ID" b="1" dirty="0" smtClean="0"/>
              <a:t>Macam Karakter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     </a:t>
            </a:r>
            <a:r>
              <a:rPr lang="en-US" b="1" dirty="0" smtClean="0"/>
              <a:t>Flat </a:t>
            </a:r>
            <a:r>
              <a:rPr lang="en-US" b="1" dirty="0" smtClean="0"/>
              <a:t>Character,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dibekali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/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Round Character,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Karakteristiknya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pesan-pesan</a:t>
            </a:r>
            <a:r>
              <a:rPr lang="en-US" dirty="0" smtClean="0"/>
              <a:t> </a:t>
            </a:r>
            <a:r>
              <a:rPr lang="en-US" dirty="0" err="1" smtClean="0"/>
              <a:t>dramatik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Caricatural</a:t>
            </a:r>
            <a:r>
              <a:rPr lang="en-US" b="1" dirty="0" smtClean="0"/>
              <a:t> Character,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, </a:t>
            </a:r>
            <a:r>
              <a:rPr lang="en-US" dirty="0" err="1" smtClean="0"/>
              <a:t>satiris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menyindir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Theatrical Character,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, </a:t>
            </a:r>
            <a:r>
              <a:rPr lang="en-US" dirty="0" err="1" smtClean="0"/>
              <a:t>unik</a:t>
            </a:r>
            <a:r>
              <a:rPr lang="en-US" dirty="0" smtClean="0"/>
              <a:t>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simbolis</a:t>
            </a:r>
            <a:endParaRPr lang="en-US" dirty="0" smtClean="0"/>
          </a:p>
          <a:p>
            <a:r>
              <a:rPr lang="id-ID" dirty="0" smtClean="0"/>
              <a:t> 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968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PERTEMUAN XIV (EMPAT BELAS)</vt:lpstr>
      <vt:lpstr>Bentuk Lakon</vt:lpstr>
      <vt:lpstr>Slide 3</vt:lpstr>
      <vt:lpstr>Slide 4</vt:lpstr>
      <vt:lpstr>Alur Cerita/Plot</vt:lpstr>
      <vt:lpstr>Setting Cerita</vt:lpstr>
      <vt:lpstr>Kerangka Tokoh</vt:lpstr>
      <vt:lpstr>Profil Tokoh/Karakter Tokoh</vt:lpstr>
      <vt:lpstr>Macam Karakter</vt:lpstr>
      <vt:lpstr>Tipologi Tokoh</vt:lpstr>
      <vt:lpstr>Slide 11</vt:lpstr>
      <vt:lpstr>Slide 12</vt:lpstr>
      <vt:lpstr>Ciri Khusus Tokoh</vt:lpstr>
      <vt:lpstr>Latar Belakang Tokoh</vt:lpstr>
      <vt:lpstr>Slide 15</vt:lpstr>
      <vt:lpstr>Peran Tokoh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XIV (EMPET BELAS)</dc:title>
  <dc:creator>BAMBANG SUDJATI</dc:creator>
  <cp:lastModifiedBy>BAMBANG SUDJATI</cp:lastModifiedBy>
  <cp:revision>6</cp:revision>
  <dcterms:created xsi:type="dcterms:W3CDTF">2006-02-15T14:32:08Z</dcterms:created>
  <dcterms:modified xsi:type="dcterms:W3CDTF">2006-02-15T15:01:12Z</dcterms:modified>
</cp:coreProperties>
</file>