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903E-93A7-405C-8A14-D63018ABD5FF}" type="datetimeFigureOut">
              <a:rPr lang="id-ID" smtClean="0"/>
              <a:pPr/>
              <a:t>12/02/2006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5139-098E-471A-AE15-0BAF905E864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903E-93A7-405C-8A14-D63018ABD5FF}" type="datetimeFigureOut">
              <a:rPr lang="id-ID" smtClean="0"/>
              <a:pPr/>
              <a:t>12/02/2006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5139-098E-471A-AE15-0BAF905E864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903E-93A7-405C-8A14-D63018ABD5FF}" type="datetimeFigureOut">
              <a:rPr lang="id-ID" smtClean="0"/>
              <a:pPr/>
              <a:t>12/02/2006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5139-098E-471A-AE15-0BAF905E864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903E-93A7-405C-8A14-D63018ABD5FF}" type="datetimeFigureOut">
              <a:rPr lang="id-ID" smtClean="0"/>
              <a:pPr/>
              <a:t>12/02/2006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5139-098E-471A-AE15-0BAF905E864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903E-93A7-405C-8A14-D63018ABD5FF}" type="datetimeFigureOut">
              <a:rPr lang="id-ID" smtClean="0"/>
              <a:pPr/>
              <a:t>12/02/2006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5139-098E-471A-AE15-0BAF905E864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903E-93A7-405C-8A14-D63018ABD5FF}" type="datetimeFigureOut">
              <a:rPr lang="id-ID" smtClean="0"/>
              <a:pPr/>
              <a:t>12/02/2006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5139-098E-471A-AE15-0BAF905E864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903E-93A7-405C-8A14-D63018ABD5FF}" type="datetimeFigureOut">
              <a:rPr lang="id-ID" smtClean="0"/>
              <a:pPr/>
              <a:t>12/02/2006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5139-098E-471A-AE15-0BAF905E864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903E-93A7-405C-8A14-D63018ABD5FF}" type="datetimeFigureOut">
              <a:rPr lang="id-ID" smtClean="0"/>
              <a:pPr/>
              <a:t>12/02/2006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5139-098E-471A-AE15-0BAF905E864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903E-93A7-405C-8A14-D63018ABD5FF}" type="datetimeFigureOut">
              <a:rPr lang="id-ID" smtClean="0"/>
              <a:pPr/>
              <a:t>12/02/2006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5139-098E-471A-AE15-0BAF905E864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903E-93A7-405C-8A14-D63018ABD5FF}" type="datetimeFigureOut">
              <a:rPr lang="id-ID" smtClean="0"/>
              <a:pPr/>
              <a:t>12/02/2006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5139-098E-471A-AE15-0BAF905E864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903E-93A7-405C-8A14-D63018ABD5FF}" type="datetimeFigureOut">
              <a:rPr lang="id-ID" smtClean="0"/>
              <a:pPr/>
              <a:t>12/02/2006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5139-098E-471A-AE15-0BAF905E864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C903E-93A7-405C-8A14-D63018ABD5FF}" type="datetimeFigureOut">
              <a:rPr lang="id-ID" smtClean="0"/>
              <a:pPr/>
              <a:t>12/02/2006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65139-098E-471A-AE15-0BAF905E864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571612"/>
            <a:ext cx="7772400" cy="1285884"/>
          </a:xfrm>
        </p:spPr>
        <p:txBody>
          <a:bodyPr/>
          <a:lstStyle/>
          <a:p>
            <a:r>
              <a:rPr lang="id-ID" dirty="0" smtClean="0"/>
              <a:t>PERTEMUAN II (KEDUA)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2928934"/>
            <a:ext cx="6400800" cy="3071834"/>
          </a:xfrm>
        </p:spPr>
        <p:txBody>
          <a:bodyPr>
            <a:normAutofit/>
          </a:bodyPr>
          <a:lstStyle/>
          <a:p>
            <a:pPr algn="l"/>
            <a:r>
              <a:rPr lang="id-ID" b="1" dirty="0" smtClean="0">
                <a:solidFill>
                  <a:schemeClr val="tx1"/>
                </a:solidFill>
              </a:rPr>
              <a:t>MATA KULIAH : PENULISAN NASKAH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SEMESTER        : GANJIL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DOSEN              : BAMBANG SUDJATI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TAHUN              : 2011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000109"/>
            <a:ext cx="7772400" cy="1143007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BEKAL DASAR </a:t>
            </a:r>
            <a:br>
              <a:rPr lang="id-ID" dirty="0" smtClean="0"/>
            </a:br>
            <a:r>
              <a:rPr lang="id-ID" dirty="0" smtClean="0"/>
              <a:t>PENULIS SKENARIO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2214554"/>
            <a:ext cx="7000924" cy="3714776"/>
          </a:xfrm>
        </p:spPr>
        <p:txBody>
          <a:bodyPr>
            <a:normAutofit lnSpcReduction="10000"/>
          </a:bodyPr>
          <a:lstStyle/>
          <a:p>
            <a:r>
              <a:rPr lang="id-ID" b="1" dirty="0" smtClean="0">
                <a:solidFill>
                  <a:schemeClr val="tx1"/>
                </a:solidFill>
              </a:rPr>
              <a:t>Dukungan dari diri sendiri,</a:t>
            </a:r>
          </a:p>
          <a:p>
            <a:r>
              <a:rPr lang="id-ID" sz="2400" dirty="0" smtClean="0">
                <a:solidFill>
                  <a:schemeClr val="tx1"/>
                </a:solidFill>
              </a:rPr>
              <a:t>Perlu ditumbuhkan dari dalam diri kita, tidak bisa di paksakan karena yang menentukan  diri kita sendiri      </a:t>
            </a:r>
          </a:p>
          <a:p>
            <a:r>
              <a:rPr lang="id-ID" b="1" dirty="0" smtClean="0">
                <a:solidFill>
                  <a:schemeClr val="tx1"/>
                </a:solidFill>
              </a:rPr>
              <a:t>Dukungan dari luar diri kita,</a:t>
            </a:r>
          </a:p>
          <a:p>
            <a:r>
              <a:rPr lang="id-ID" sz="2400" dirty="0" smtClean="0">
                <a:solidFill>
                  <a:schemeClr val="tx1"/>
                </a:solidFill>
              </a:rPr>
              <a:t>Ini juga menentukan sukses dan gagalnya seorang penulis </a:t>
            </a:r>
            <a:r>
              <a:rPr lang="id-ID" sz="2400" dirty="0" smtClean="0">
                <a:solidFill>
                  <a:schemeClr val="tx1"/>
                </a:solidFill>
              </a:rPr>
              <a:t>skenario</a:t>
            </a:r>
          </a:p>
          <a:p>
            <a:r>
              <a:rPr lang="id-ID" b="1" dirty="0" smtClean="0">
                <a:solidFill>
                  <a:schemeClr val="tx1"/>
                </a:solidFill>
              </a:rPr>
              <a:t>Dukungan Fasilitas</a:t>
            </a:r>
          </a:p>
          <a:p>
            <a:r>
              <a:rPr lang="id-ID" sz="2400" dirty="0" smtClean="0">
                <a:solidFill>
                  <a:schemeClr val="tx1"/>
                </a:solidFill>
              </a:rPr>
              <a:t>Perlu didapatkan oleh seorang penulis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785926"/>
            <a:ext cx="7772400" cy="1155699"/>
          </a:xfrm>
        </p:spPr>
        <p:txBody>
          <a:bodyPr/>
          <a:lstStyle/>
          <a:p>
            <a:r>
              <a:rPr lang="id-ID" b="1" dirty="0" smtClean="0"/>
              <a:t>Dukungan dari diri sendiri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214686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sz="4600" b="1" dirty="0" smtClean="0">
                <a:solidFill>
                  <a:schemeClr val="tx1"/>
                </a:solidFill>
              </a:rPr>
              <a:t>1. </a:t>
            </a:r>
            <a:r>
              <a:rPr lang="en-US" sz="4600" b="1" dirty="0" err="1" smtClean="0">
                <a:solidFill>
                  <a:schemeClr val="tx1"/>
                </a:solidFill>
              </a:rPr>
              <a:t>Minat</a:t>
            </a:r>
            <a:r>
              <a:rPr lang="en-US" sz="4600" b="1" dirty="0" smtClean="0">
                <a:solidFill>
                  <a:schemeClr val="tx1"/>
                </a:solidFill>
              </a:rPr>
              <a:t>,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    </a:t>
            </a:r>
            <a:r>
              <a:rPr lang="en-US" sz="3600" dirty="0" err="1" smtClean="0">
                <a:solidFill>
                  <a:schemeClr val="tx1"/>
                </a:solidFill>
              </a:rPr>
              <a:t>perlu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ditumbuhkan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dari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dalam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diri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kita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sendiri</a:t>
            </a:r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    </a:t>
            </a:r>
            <a:r>
              <a:rPr lang="en-US" sz="3600" dirty="0" err="1" smtClean="0">
                <a:solidFill>
                  <a:schemeClr val="tx1"/>
                </a:solidFill>
              </a:rPr>
              <a:t>untuk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mewujudkan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tekad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menjadi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seorang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penulis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skenario</a:t>
            </a:r>
            <a:endParaRPr lang="en-US" sz="3600" dirty="0" smtClean="0">
              <a:solidFill>
                <a:schemeClr val="tx1"/>
              </a:solidFill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714357"/>
            <a:ext cx="7772400" cy="857256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714488"/>
            <a:ext cx="7929618" cy="3357586"/>
          </a:xfrm>
        </p:spPr>
        <p:txBody>
          <a:bodyPr>
            <a:normAutofit fontScale="92500"/>
          </a:bodyPr>
          <a:lstStyle/>
          <a:p>
            <a:r>
              <a:rPr lang="en-US" sz="3900" b="1" dirty="0" smtClean="0">
                <a:solidFill>
                  <a:schemeClr val="tx1"/>
                </a:solidFill>
              </a:rPr>
              <a:t>2. </a:t>
            </a:r>
            <a:r>
              <a:rPr lang="en-US" sz="3900" b="1" dirty="0" err="1" smtClean="0">
                <a:solidFill>
                  <a:schemeClr val="tx1"/>
                </a:solidFill>
              </a:rPr>
              <a:t>Bakat</a:t>
            </a:r>
            <a:r>
              <a:rPr lang="en-US" sz="3900" b="1" dirty="0" smtClean="0">
                <a:solidFill>
                  <a:schemeClr val="tx1"/>
                </a:solidFill>
              </a:rPr>
              <a:t>,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penulis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skenario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profesional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idealnya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dibutuhkan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bakat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bidang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tulis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menulis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lang="en-US" dirty="0" err="1" smtClean="0">
                <a:solidFill>
                  <a:schemeClr val="tx1"/>
                </a:solidFill>
              </a:rPr>
              <a:t>Bakat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bisa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karena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punya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garis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keturunan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seorang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penulis</a:t>
            </a:r>
            <a:r>
              <a:rPr lang="en-US" dirty="0" smtClean="0">
                <a:solidFill>
                  <a:schemeClr val="tx1"/>
                </a:solidFill>
              </a:rPr>
              <a:t> ,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pula </a:t>
            </a:r>
            <a:r>
              <a:rPr lang="en-US" dirty="0" err="1" smtClean="0">
                <a:solidFill>
                  <a:schemeClr val="tx1"/>
                </a:solidFill>
              </a:rPr>
              <a:t>berupa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alam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642919"/>
            <a:ext cx="7772400" cy="785818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785926"/>
            <a:ext cx="7786742" cy="4143404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3. </a:t>
            </a:r>
            <a:r>
              <a:rPr lang="en-US" sz="4000" b="1" dirty="0" err="1" smtClean="0">
                <a:solidFill>
                  <a:schemeClr val="tx1"/>
                </a:solidFill>
              </a:rPr>
              <a:t>Motivasi</a:t>
            </a:r>
            <a:r>
              <a:rPr lang="en-US" sz="4000" b="1" dirty="0" smtClean="0">
                <a:solidFill>
                  <a:schemeClr val="tx1"/>
                </a:solidFill>
              </a:rPr>
              <a:t>,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seorang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penulis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skenario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punya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motivasi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kuat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dirty="0" err="1" smtClean="0">
                <a:solidFill>
                  <a:schemeClr val="tx1"/>
                </a:solidFill>
              </a:rPr>
              <a:t>Apa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tujuan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kitaa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penulis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skenario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dirty="0" err="1" smtClean="0">
                <a:solidFill>
                  <a:schemeClr val="tx1"/>
                </a:solidFill>
              </a:rPr>
              <a:t>Motivasi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seseorang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berbeda-beda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                         </a:t>
            </a:r>
          </a:p>
          <a:p>
            <a:pPr>
              <a:buNone/>
            </a:pPr>
            <a:r>
              <a:rPr lang="id-ID" dirty="0"/>
              <a:t> </a:t>
            </a:r>
            <a:r>
              <a:rPr lang="id-ID" dirty="0" smtClean="0"/>
              <a:t>                           </a:t>
            </a:r>
            <a:r>
              <a:rPr lang="en-US" dirty="0" smtClean="0"/>
              <a:t> </a:t>
            </a:r>
            <a:r>
              <a:rPr lang="en-US" sz="4000" b="1" dirty="0" smtClean="0"/>
              <a:t>4. </a:t>
            </a:r>
            <a:r>
              <a:rPr lang="en-US" sz="4000" b="1" dirty="0" err="1" smtClean="0"/>
              <a:t>Disiplin</a:t>
            </a:r>
            <a:r>
              <a:rPr lang="en-US" sz="4000" b="1" dirty="0" smtClean="0"/>
              <a:t>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menanamkan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,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172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PERTEMUAN II (KEDUA)</vt:lpstr>
      <vt:lpstr>BEKAL DASAR  PENULIS SKENARIO</vt:lpstr>
      <vt:lpstr>Dukungan dari diri sendiri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II (KEDUA)</dc:title>
  <dc:creator>BAMBANG SUDJATI</dc:creator>
  <cp:lastModifiedBy>BAMBANG SUDJATI</cp:lastModifiedBy>
  <cp:revision>9</cp:revision>
  <dcterms:created xsi:type="dcterms:W3CDTF">2006-02-10T09:59:44Z</dcterms:created>
  <dcterms:modified xsi:type="dcterms:W3CDTF">2006-02-12T15:55:52Z</dcterms:modified>
</cp:coreProperties>
</file>