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E2B6-1E39-42E2-9235-46637C617CAB}" type="datetimeFigureOut">
              <a:rPr lang="id-ID" smtClean="0"/>
              <a:t>10/02/2006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1E02-11D5-4F94-B658-BC03FA5C189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PERTEMUAN III (KETIGA)</a:t>
            </a:r>
            <a:br>
              <a:rPr lang="id-ID" b="1" dirty="0" smtClean="0"/>
            </a:br>
            <a:r>
              <a:rPr lang="id-ID" b="1" dirty="0" smtClean="0"/>
              <a:t>LANJUTAN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939784"/>
          </a:xfrm>
        </p:spPr>
        <p:txBody>
          <a:bodyPr/>
          <a:lstStyle/>
          <a:p>
            <a:r>
              <a:rPr lang="id-ID" dirty="0" smtClean="0"/>
              <a:t>DUKUNGAN DARI DIRI KITA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257692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                         </a:t>
            </a:r>
            <a:r>
              <a:rPr lang="en-US" b="1" dirty="0" smtClean="0"/>
              <a:t>5. </a:t>
            </a:r>
            <a:r>
              <a:rPr lang="en-US" b="1" dirty="0" err="1" smtClean="0"/>
              <a:t>Kecerdasan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bekal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yang prima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merangkai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apik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/>
              <a:t>                               </a:t>
            </a:r>
            <a:r>
              <a:rPr lang="en-US" b="1" dirty="0" smtClean="0"/>
              <a:t>6. </a:t>
            </a:r>
            <a:r>
              <a:rPr lang="en-US" b="1" dirty="0" err="1" smtClean="0"/>
              <a:t>Pengetahuan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The only good is knowledge, and the only evil is ignorance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Satu-satunya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yang </a:t>
            </a:r>
            <a:r>
              <a:rPr lang="en-US" dirty="0" err="1" smtClean="0"/>
              <a:t>jahat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kemasabodohan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(Diogenes </a:t>
            </a:r>
            <a:r>
              <a:rPr lang="en-US" dirty="0" err="1" smtClean="0"/>
              <a:t>Laertius</a:t>
            </a:r>
            <a:r>
              <a:rPr lang="en-US" dirty="0" smtClean="0"/>
              <a:t> 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, agar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bernapas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                              </a:t>
            </a:r>
            <a:r>
              <a:rPr lang="en-US" dirty="0" smtClean="0"/>
              <a:t> </a:t>
            </a:r>
            <a:r>
              <a:rPr lang="en-US" b="1" dirty="0" smtClean="0"/>
              <a:t>7. </a:t>
            </a:r>
            <a:r>
              <a:rPr lang="en-US" b="1" dirty="0" err="1" smtClean="0"/>
              <a:t>Pengalaman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Time is the father of truth, and the experience is the mother of all things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(John Florio 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ciptakan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bekal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                               </a:t>
            </a:r>
            <a:r>
              <a:rPr lang="en-US" b="1" dirty="0" smtClean="0"/>
              <a:t>8. </a:t>
            </a:r>
            <a:r>
              <a:rPr lang="en-US" b="1" dirty="0" err="1" smtClean="0"/>
              <a:t>Pergaulan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yang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yang </a:t>
            </a:r>
            <a:r>
              <a:rPr lang="en-US" dirty="0" err="1" smtClean="0"/>
              <a:t>tua</a:t>
            </a:r>
            <a:r>
              <a:rPr lang="en-US" dirty="0" smtClean="0"/>
              <a:t>, yang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yang </a:t>
            </a:r>
            <a:r>
              <a:rPr lang="en-US" dirty="0" err="1" smtClean="0"/>
              <a:t>miskin</a:t>
            </a:r>
            <a:r>
              <a:rPr lang="en-US" dirty="0" smtClean="0"/>
              <a:t>, yang genius </a:t>
            </a:r>
            <a:r>
              <a:rPr lang="en-US" dirty="0" err="1" smtClean="0"/>
              <a:t>sampai</a:t>
            </a:r>
            <a:r>
              <a:rPr lang="en-US" dirty="0" smtClean="0"/>
              <a:t> yang idiot,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yang </a:t>
            </a:r>
            <a:r>
              <a:rPr lang="en-US" dirty="0" err="1" smtClean="0"/>
              <a:t>jahat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471874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                        </a:t>
            </a:r>
            <a:r>
              <a:rPr lang="en-US" b="1" dirty="0" smtClean="0"/>
              <a:t>9. </a:t>
            </a:r>
            <a:r>
              <a:rPr lang="en-US" b="1" dirty="0" err="1" smtClean="0"/>
              <a:t>Komunikasi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9"/>
            <a:ext cx="8229600" cy="4143404"/>
          </a:xfrm>
        </p:spPr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                                 </a:t>
            </a:r>
            <a:r>
              <a:rPr lang="en-US" b="1" dirty="0" smtClean="0"/>
              <a:t>10. </a:t>
            </a:r>
            <a:r>
              <a:rPr lang="en-US" b="1" dirty="0" err="1" smtClean="0"/>
              <a:t>Belajar</a:t>
            </a:r>
            <a:r>
              <a:rPr lang="en-US" b="1" dirty="0" smtClean="0"/>
              <a:t>,</a:t>
            </a:r>
            <a:endParaRPr lang="id-ID" b="1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walaupun sudah berumur, kita tidak perlu malu / berhenti belajar guna menambah pengetahuan dan kecakapan dalam segala hal,</a:t>
            </a:r>
            <a:r>
              <a:rPr lang="en-US" dirty="0" smtClean="0"/>
              <a:t> </a:t>
            </a:r>
            <a:r>
              <a:rPr lang="id-ID" dirty="0" smtClean="0"/>
              <a:t>ba</a:t>
            </a:r>
            <a:r>
              <a:rPr lang="en-US" dirty="0" err="1" smtClean="0"/>
              <a:t>nyak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                      </a:t>
            </a:r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 </a:t>
            </a:r>
            <a:r>
              <a:rPr lang="en-US" b="1" dirty="0" smtClean="0"/>
              <a:t>11. </a:t>
            </a:r>
            <a:r>
              <a:rPr lang="en-US" b="1" dirty="0" err="1" smtClean="0"/>
              <a:t>Perjalanan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setting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III (KETIGA) LANJUTAN</vt:lpstr>
      <vt:lpstr>DUKUNGAN DARI DIRI KITA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 (KETIGA) LANJUTAN</dc:title>
  <dc:creator>BAMBANG SUDJATI</dc:creator>
  <cp:lastModifiedBy>BAMBANG SUDJATI</cp:lastModifiedBy>
  <cp:revision>3</cp:revision>
  <dcterms:created xsi:type="dcterms:W3CDTF">2006-02-10T10:59:39Z</dcterms:created>
  <dcterms:modified xsi:type="dcterms:W3CDTF">2006-02-10T11:19:05Z</dcterms:modified>
</cp:coreProperties>
</file>