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5387-D16F-4A8B-AE2D-8A0534B9A163}" type="datetimeFigureOut">
              <a:rPr lang="id-ID" smtClean="0"/>
              <a:t>12/02/2006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8377A-EAF4-48B6-90ED-F71B121916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PERTEMUAN IV (KEEMPAT)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714620"/>
            <a:ext cx="6929486" cy="3429024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/>
          <a:lstStyle/>
          <a:p>
            <a:r>
              <a:rPr lang="id-ID" dirty="0" smtClean="0"/>
              <a:t>Bekal dasar penulis skenario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571900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         </a:t>
            </a:r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mene</a:t>
            </a:r>
            <a:r>
              <a:rPr lang="id-ID" dirty="0" smtClean="0"/>
              <a:t>n</a:t>
            </a:r>
            <a:r>
              <a:rPr lang="en-US" dirty="0" err="1" smtClean="0"/>
              <a:t>tukan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penulis</a:t>
            </a:r>
            <a:r>
              <a:rPr lang="id-ID" b="1" dirty="0" smtClean="0"/>
              <a:t>     </a:t>
            </a:r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id-ID" b="1" dirty="0" smtClean="0"/>
              <a:t> </a:t>
            </a:r>
            <a:r>
              <a:rPr lang="en-US" b="1" dirty="0" smtClean="0"/>
              <a:t>1. </a:t>
            </a:r>
            <a:r>
              <a:rPr lang="en-US" b="1" dirty="0" err="1" smtClean="0"/>
              <a:t>Keluarga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(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famili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   </a:t>
            </a:r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    </a:t>
            </a:r>
            <a:r>
              <a:rPr lang="en-US" b="1" dirty="0" smtClean="0"/>
              <a:t>2. </a:t>
            </a:r>
            <a:r>
              <a:rPr lang="en-US" b="1" dirty="0" err="1" smtClean="0"/>
              <a:t>Lingkungan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(</a:t>
            </a:r>
            <a:r>
              <a:rPr lang="en-US" dirty="0" err="1" smtClean="0"/>
              <a:t>lingkunga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      </a:t>
            </a:r>
            <a:r>
              <a:rPr lang="en-US" b="1" dirty="0" smtClean="0"/>
              <a:t>3. </a:t>
            </a:r>
            <a:r>
              <a:rPr lang="en-US" b="1" dirty="0" err="1" smtClean="0"/>
              <a:t>Tamu</a:t>
            </a:r>
            <a:r>
              <a:rPr lang="en-US" b="1" dirty="0" smtClean="0"/>
              <a:t>/</a:t>
            </a:r>
            <a:r>
              <a:rPr lang="en-US" b="1" dirty="0" err="1" smtClean="0"/>
              <a:t>kerabat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Sedapat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menyita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      </a:t>
            </a:r>
            <a:r>
              <a:rPr lang="en-US" b="1" dirty="0" smtClean="0"/>
              <a:t>4. </a:t>
            </a:r>
            <a:r>
              <a:rPr lang="en-US" b="1" dirty="0" err="1" smtClean="0"/>
              <a:t>Asisten</a:t>
            </a:r>
            <a:r>
              <a:rPr lang="en-US" b="1" dirty="0" smtClean="0"/>
              <a:t>/</a:t>
            </a:r>
            <a:r>
              <a:rPr lang="en-US" b="1" dirty="0" err="1" smtClean="0"/>
              <a:t>Sekretaris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mendesak</a:t>
            </a:r>
            <a:r>
              <a:rPr lang="en-US" dirty="0" smtClean="0"/>
              <a:t>/</a:t>
            </a:r>
            <a:r>
              <a:rPr lang="en-US" dirty="0" err="1" smtClean="0"/>
              <a:t>kejar</a:t>
            </a:r>
            <a:r>
              <a:rPr lang="en-US" dirty="0" smtClean="0"/>
              <a:t> </a:t>
            </a:r>
            <a:r>
              <a:rPr lang="en-US" dirty="0" err="1" smtClean="0"/>
              <a:t>tayang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b="1" dirty="0" smtClean="0"/>
              <a:t>5. </a:t>
            </a:r>
            <a:r>
              <a:rPr lang="en-US" b="1" dirty="0" err="1" smtClean="0"/>
              <a:t>Penonton</a:t>
            </a:r>
            <a:r>
              <a:rPr lang="en-US" b="1" dirty="0" smtClean="0"/>
              <a:t>,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kritikan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   </a:t>
            </a:r>
            <a:r>
              <a:rPr lang="id-ID" b="1" dirty="0" smtClean="0"/>
              <a:t>      </a:t>
            </a:r>
            <a:r>
              <a:rPr lang="en-US" b="1" dirty="0" smtClean="0"/>
              <a:t>6.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 smtClean="0"/>
              <a:t>seniman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seniman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kritikan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seniman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lumrah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Dukungan</a:t>
            </a:r>
            <a:r>
              <a:rPr lang="en-US" b="1" dirty="0" smtClean="0"/>
              <a:t> </a:t>
            </a:r>
            <a:r>
              <a:rPr lang="en-US" b="1" dirty="0" err="1" smtClean="0"/>
              <a:t>fasilitas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perlu didapatkan oleh seorang penulis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/>
          </a:p>
          <a:p>
            <a:pPr>
              <a:buNone/>
            </a:pPr>
            <a:r>
              <a:rPr lang="id-ID" b="1" dirty="0" smtClean="0"/>
              <a:t>  </a:t>
            </a:r>
            <a:r>
              <a:rPr lang="id-ID" b="1" dirty="0" smtClean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1. </a:t>
            </a:r>
            <a:r>
              <a:rPr lang="en-US" b="1" dirty="0" err="1" smtClean="0"/>
              <a:t>Peralatan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,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printer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internet,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meluaskan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66883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b="1" dirty="0" smtClean="0"/>
              <a:t>2.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ideal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bising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3. </a:t>
            </a:r>
            <a:r>
              <a:rPr lang="en-US" b="1" dirty="0" err="1" smtClean="0"/>
              <a:t>Perpustakaan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IV (KEEMPAT) </vt:lpstr>
      <vt:lpstr>Bekal dasar penulis skenario</vt:lpstr>
      <vt:lpstr>Slide 3</vt:lpstr>
      <vt:lpstr>Slide 4</vt:lpstr>
      <vt:lpstr>Slide 5</vt:lpstr>
      <vt:lpstr>Slide 6</vt:lpstr>
      <vt:lpstr>Dukungan fasilitas perlu didapatkan oleh seorang penulis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IV (KEEMPAT)</dc:title>
  <dc:creator>BAMBANG SUDJATI</dc:creator>
  <cp:lastModifiedBy>BAMBANG SUDJATI</cp:lastModifiedBy>
  <cp:revision>5</cp:revision>
  <dcterms:created xsi:type="dcterms:W3CDTF">2006-02-12T15:28:08Z</dcterms:created>
  <dcterms:modified xsi:type="dcterms:W3CDTF">2006-02-12T15:53:24Z</dcterms:modified>
</cp:coreProperties>
</file>