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C37A-32A4-471A-8CE5-C7FA013A8434}" type="datetimeFigureOut">
              <a:rPr lang="id-ID" smtClean="0"/>
              <a:t>13/02/2006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31A2A-30FC-4636-BAF9-C72756C5CD4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941385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PERTEMUAN V (KELIMA)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357430"/>
            <a:ext cx="7429552" cy="3281370"/>
          </a:xfrm>
        </p:spPr>
        <p:txBody>
          <a:bodyPr>
            <a:normAutofit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97194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Cerita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?</a:t>
            </a:r>
            <a:endParaRPr lang="id-ID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A . </a:t>
            </a: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tujukan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- </a:t>
            </a:r>
            <a:r>
              <a:rPr lang="en-US" b="1" dirty="0" err="1" smtClean="0"/>
              <a:t>Anak-anak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Katagori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5 – 12 </a:t>
            </a:r>
            <a:r>
              <a:rPr lang="en-US" dirty="0" err="1" smtClean="0"/>
              <a:t>tahun</a:t>
            </a:r>
            <a:r>
              <a:rPr lang="en-US" dirty="0" smtClean="0"/>
              <a:t>/</a:t>
            </a:r>
            <a:r>
              <a:rPr lang="en-US" dirty="0" err="1" smtClean="0"/>
              <a:t>tingkat</a:t>
            </a:r>
            <a:r>
              <a:rPr lang="en-US" dirty="0" smtClean="0"/>
              <a:t> SD, 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– </a:t>
            </a:r>
            <a:r>
              <a:rPr lang="en-US" dirty="0" err="1" smtClean="0"/>
              <a:t>unsur</a:t>
            </a:r>
            <a:r>
              <a:rPr lang="en-US" dirty="0" smtClean="0"/>
              <a:t> : </a:t>
            </a:r>
            <a:r>
              <a:rPr lang="en-US" dirty="0" err="1" smtClean="0"/>
              <a:t>Pendidkan</a:t>
            </a:r>
            <a:r>
              <a:rPr lang="en-US" dirty="0" smtClean="0"/>
              <a:t>, </a:t>
            </a:r>
            <a:r>
              <a:rPr lang="en-US" dirty="0" err="1" smtClean="0"/>
              <a:t>Panutan</a:t>
            </a:r>
            <a:r>
              <a:rPr lang="en-US" dirty="0" smtClean="0"/>
              <a:t>, </a:t>
            </a:r>
            <a:r>
              <a:rPr lang="en-US" dirty="0" err="1" smtClean="0"/>
              <a:t>Kebajikan</a:t>
            </a:r>
            <a:r>
              <a:rPr lang="en-US" dirty="0" smtClean="0"/>
              <a:t>, </a:t>
            </a:r>
            <a:r>
              <a:rPr lang="en-US" dirty="0" err="1" smtClean="0"/>
              <a:t>Binatang</a:t>
            </a:r>
            <a:r>
              <a:rPr lang="en-US" dirty="0" smtClean="0"/>
              <a:t>, </a:t>
            </a:r>
            <a:r>
              <a:rPr lang="en-US" dirty="0" err="1" smtClean="0"/>
              <a:t>Fantasi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-</a:t>
            </a:r>
            <a:r>
              <a:rPr lang="en-US" b="1" dirty="0" err="1" smtClean="0"/>
              <a:t>Remaja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Usia</a:t>
            </a:r>
            <a:r>
              <a:rPr lang="en-US" dirty="0" smtClean="0"/>
              <a:t> 13 -17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yanag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smtClean="0"/>
              <a:t>Moral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b="1" dirty="0" err="1" smtClean="0"/>
              <a:t>Ketaatan</a:t>
            </a:r>
            <a:r>
              <a:rPr lang="en-US" b="1" dirty="0" smtClean="0"/>
              <a:t> </a:t>
            </a:r>
            <a:r>
              <a:rPr lang="en-US" b="1" dirty="0" err="1" smtClean="0"/>
              <a:t>Beragama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smtClean="0"/>
              <a:t>-</a:t>
            </a:r>
            <a:r>
              <a:rPr lang="en-US" b="1" dirty="0" err="1" smtClean="0"/>
              <a:t>Dewasa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Usia</a:t>
            </a:r>
            <a:r>
              <a:rPr lang="en-US" dirty="0" smtClean="0"/>
              <a:t> 17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, </a:t>
            </a:r>
            <a:r>
              <a:rPr lang="en-US" dirty="0" err="1" smtClean="0"/>
              <a:t>tayangan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dewasa</a:t>
            </a:r>
            <a:r>
              <a:rPr lang="en-US" b="1" dirty="0" smtClean="0"/>
              <a:t>”</a:t>
            </a:r>
            <a:r>
              <a:rPr lang="en-US" dirty="0" smtClean="0"/>
              <a:t>, </a:t>
            </a:r>
            <a:r>
              <a:rPr lang="en-US" b="1" dirty="0" err="1" smtClean="0"/>
              <a:t>pakaian</a:t>
            </a:r>
            <a:r>
              <a:rPr lang="en-US" b="1" dirty="0" smtClean="0"/>
              <a:t> minim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Sadisme</a:t>
            </a:r>
            <a:r>
              <a:rPr lang="en-US" b="1" dirty="0" smtClean="0"/>
              <a:t>”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Tayangan</a:t>
            </a:r>
            <a:r>
              <a:rPr lang="en-US" dirty="0" smtClean="0"/>
              <a:t> 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b="1" dirty="0" smtClean="0"/>
              <a:t>“17+” </a:t>
            </a:r>
            <a:r>
              <a:rPr lang="en-US" b="1" dirty="0" err="1" smtClean="0"/>
              <a:t>atau</a:t>
            </a:r>
            <a:r>
              <a:rPr lang="en-US" b="1" dirty="0" smtClean="0"/>
              <a:t> “BO” (</a:t>
            </a:r>
            <a:r>
              <a:rPr lang="en-US" b="1" dirty="0" err="1" smtClean="0"/>
              <a:t>Bimbingan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Tua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disudut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TV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smtClean="0"/>
              <a:t>- </a:t>
            </a:r>
            <a:r>
              <a:rPr lang="en-US" b="1" dirty="0" err="1" smtClean="0"/>
              <a:t>Umum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Tayangan</a:t>
            </a:r>
            <a:r>
              <a:rPr lang="en-US" dirty="0" smtClean="0"/>
              <a:t> </a:t>
            </a:r>
            <a:r>
              <a:rPr lang="en-US" dirty="0" err="1" smtClean="0"/>
              <a:t>katagori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lapiasn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–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PERTEMUAN V (KELIMA) </vt:lpstr>
      <vt:lpstr>Proses menulis Skenario?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V (KELIMA) </dc:title>
  <dc:creator>BAMBANG SUDJATI</dc:creator>
  <cp:lastModifiedBy>BAMBANG SUDJATI</cp:lastModifiedBy>
  <cp:revision>3</cp:revision>
  <dcterms:created xsi:type="dcterms:W3CDTF">2006-02-13T16:30:11Z</dcterms:created>
  <dcterms:modified xsi:type="dcterms:W3CDTF">2006-02-13T16:49:33Z</dcterms:modified>
</cp:coreProperties>
</file>