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1B59-D4AC-4FEB-8637-34F94532CDE1}" type="datetimeFigureOut">
              <a:rPr lang="id-ID" smtClean="0"/>
              <a:pPr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6881-CAB4-44FB-8FEC-9B2E84D8D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1B59-D4AC-4FEB-8637-34F94532CDE1}" type="datetimeFigureOut">
              <a:rPr lang="id-ID" smtClean="0"/>
              <a:pPr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6881-CAB4-44FB-8FEC-9B2E84D8D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1B59-D4AC-4FEB-8637-34F94532CDE1}" type="datetimeFigureOut">
              <a:rPr lang="id-ID" smtClean="0"/>
              <a:pPr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6881-CAB4-44FB-8FEC-9B2E84D8D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1B59-D4AC-4FEB-8637-34F94532CDE1}" type="datetimeFigureOut">
              <a:rPr lang="id-ID" smtClean="0"/>
              <a:pPr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6881-CAB4-44FB-8FEC-9B2E84D8D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1B59-D4AC-4FEB-8637-34F94532CDE1}" type="datetimeFigureOut">
              <a:rPr lang="id-ID" smtClean="0"/>
              <a:pPr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6881-CAB4-44FB-8FEC-9B2E84D8D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1B59-D4AC-4FEB-8637-34F94532CDE1}" type="datetimeFigureOut">
              <a:rPr lang="id-ID" smtClean="0"/>
              <a:pPr/>
              <a:t>14/02/2006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6881-CAB4-44FB-8FEC-9B2E84D8D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1B59-D4AC-4FEB-8637-34F94532CDE1}" type="datetimeFigureOut">
              <a:rPr lang="id-ID" smtClean="0"/>
              <a:pPr/>
              <a:t>14/02/2006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6881-CAB4-44FB-8FEC-9B2E84D8D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1B59-D4AC-4FEB-8637-34F94532CDE1}" type="datetimeFigureOut">
              <a:rPr lang="id-ID" smtClean="0"/>
              <a:pPr/>
              <a:t>14/02/2006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6881-CAB4-44FB-8FEC-9B2E84D8D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1B59-D4AC-4FEB-8637-34F94532CDE1}" type="datetimeFigureOut">
              <a:rPr lang="id-ID" smtClean="0"/>
              <a:pPr/>
              <a:t>14/02/2006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6881-CAB4-44FB-8FEC-9B2E84D8D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1B59-D4AC-4FEB-8637-34F94532CDE1}" type="datetimeFigureOut">
              <a:rPr lang="id-ID" smtClean="0"/>
              <a:pPr/>
              <a:t>14/02/2006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6881-CAB4-44FB-8FEC-9B2E84D8D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1B59-D4AC-4FEB-8637-34F94532CDE1}" type="datetimeFigureOut">
              <a:rPr lang="id-ID" smtClean="0"/>
              <a:pPr/>
              <a:t>14/02/2006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6881-CAB4-44FB-8FEC-9B2E84D8D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1B59-D4AC-4FEB-8637-34F94532CDE1}" type="datetimeFigureOut">
              <a:rPr lang="id-ID" smtClean="0"/>
              <a:pPr/>
              <a:t>14/02/2006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A6881-CAB4-44FB-8FEC-9B2E84D8D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772400" cy="1155699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PERTEMUAN </a:t>
            </a:r>
            <a:r>
              <a:rPr lang="id-ID" b="1" dirty="0" smtClean="0"/>
              <a:t>VI </a:t>
            </a:r>
            <a:r>
              <a:rPr lang="id-ID" b="1" dirty="0" smtClean="0"/>
              <a:t>(KE </a:t>
            </a:r>
            <a:r>
              <a:rPr lang="id-ID" b="1" dirty="0" smtClean="0"/>
              <a:t>ENAM)</a:t>
            </a:r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LANJUTAN</a:t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2643182"/>
            <a:ext cx="7143800" cy="2995618"/>
          </a:xfrm>
        </p:spPr>
        <p:txBody>
          <a:bodyPr>
            <a:normAutofit/>
          </a:bodyPr>
          <a:lstStyle/>
          <a:p>
            <a:pPr algn="l"/>
            <a:r>
              <a:rPr lang="id-ID" b="1" dirty="0" smtClean="0">
                <a:solidFill>
                  <a:schemeClr val="tx1"/>
                </a:solidFill>
              </a:rPr>
              <a:t>MATA KULIAH : PENULISAN NASKAH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SEMESTER        : GANJIL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DOSEN              : BAMBANG SUDJATI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TAHUN              : 2011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b="1" dirty="0" smtClean="0"/>
          </a:p>
          <a:p>
            <a:pPr>
              <a:buNone/>
            </a:pPr>
            <a:endParaRPr lang="id-ID" b="1" dirty="0"/>
          </a:p>
          <a:p>
            <a:pPr>
              <a:buNone/>
            </a:pPr>
            <a:r>
              <a:rPr lang="id-ID" b="1" dirty="0" smtClean="0"/>
              <a:t>   </a:t>
            </a:r>
            <a:r>
              <a:rPr lang="en-US" b="1" dirty="0" smtClean="0"/>
              <a:t>B. </a:t>
            </a: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Cerita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,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1. Drama,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fiksi</a:t>
            </a:r>
            <a:r>
              <a:rPr lang="en-US" dirty="0" smtClean="0"/>
              <a:t> yang </a:t>
            </a:r>
            <a:r>
              <a:rPr lang="en-US" dirty="0" err="1" smtClean="0"/>
              <a:t>bercerita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- Drama </a:t>
            </a:r>
            <a:r>
              <a:rPr lang="en-US" dirty="0" err="1" smtClean="0"/>
              <a:t>Tragedi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- Drama </a:t>
            </a:r>
            <a:r>
              <a:rPr lang="en-US" dirty="0" err="1" smtClean="0"/>
              <a:t>Komedi</a:t>
            </a:r>
            <a:r>
              <a:rPr lang="en-US" dirty="0" smtClean="0"/>
              <a:t> (</a:t>
            </a:r>
            <a:r>
              <a:rPr lang="en-US" dirty="0" err="1" smtClean="0"/>
              <a:t>Situasi</a:t>
            </a:r>
            <a:r>
              <a:rPr lang="en-US" dirty="0" smtClean="0"/>
              <a:t>, </a:t>
            </a:r>
            <a:r>
              <a:rPr lang="en-US" dirty="0" err="1" smtClean="0"/>
              <a:t>Slaptis</a:t>
            </a:r>
            <a:r>
              <a:rPr lang="en-US" dirty="0" smtClean="0"/>
              <a:t>, Satire, </a:t>
            </a:r>
            <a:r>
              <a:rPr lang="en-US" dirty="0" err="1" smtClean="0"/>
              <a:t>Ferce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- Drama </a:t>
            </a:r>
            <a:r>
              <a:rPr lang="en-US" dirty="0" err="1" smtClean="0"/>
              <a:t>Misteri</a:t>
            </a:r>
            <a:r>
              <a:rPr lang="en-US" dirty="0" smtClean="0"/>
              <a:t> (</a:t>
            </a:r>
            <a:r>
              <a:rPr lang="en-US" dirty="0" err="1" smtClean="0"/>
              <a:t>Kriminal</a:t>
            </a:r>
            <a:r>
              <a:rPr lang="en-US" dirty="0" smtClean="0"/>
              <a:t>, </a:t>
            </a:r>
            <a:r>
              <a:rPr lang="en-US" dirty="0" err="1" smtClean="0"/>
              <a:t>Horor</a:t>
            </a:r>
            <a:r>
              <a:rPr lang="en-US" dirty="0" smtClean="0"/>
              <a:t>, </a:t>
            </a:r>
            <a:r>
              <a:rPr lang="en-US" dirty="0" err="1" smtClean="0"/>
              <a:t>Mistik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- Drama </a:t>
            </a:r>
            <a:r>
              <a:rPr lang="en-US" dirty="0" err="1" smtClean="0"/>
              <a:t>Laga</a:t>
            </a:r>
            <a:r>
              <a:rPr lang="en-US" dirty="0" smtClean="0"/>
              <a:t>/Action (Modern, </a:t>
            </a:r>
            <a:r>
              <a:rPr lang="en-US" dirty="0" err="1" smtClean="0"/>
              <a:t>Tradisional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- Melodrama</a:t>
            </a:r>
          </a:p>
          <a:p>
            <a:pPr>
              <a:buNone/>
            </a:pPr>
            <a:r>
              <a:rPr lang="en-US" dirty="0" smtClean="0"/>
              <a:t>     - Drama </a:t>
            </a:r>
            <a:r>
              <a:rPr lang="en-US" dirty="0" err="1" smtClean="0"/>
              <a:t>Sejarah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2. </a:t>
            </a:r>
            <a:r>
              <a:rPr lang="en-US" b="1" dirty="0" err="1" smtClean="0"/>
              <a:t>Dokumenter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Kisah</a:t>
            </a:r>
            <a:r>
              <a:rPr lang="en-US" dirty="0" smtClean="0"/>
              <a:t> Non </a:t>
            </a:r>
            <a:r>
              <a:rPr lang="en-US" dirty="0" err="1" smtClean="0"/>
              <a:t>Fiksi</a:t>
            </a:r>
            <a:r>
              <a:rPr lang="en-US" dirty="0" smtClean="0"/>
              <a:t>/Non Drama,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kisah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aslinya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(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Istiadat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Bersejarah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Biografi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- Propaganda</a:t>
            </a:r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Niaga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57256"/>
          </a:xfrm>
        </p:spPr>
        <p:txBody>
          <a:bodyPr>
            <a:noAutofit/>
          </a:bodyPr>
          <a:lstStyle/>
          <a:p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1490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id-ID" sz="8600" b="1" dirty="0" smtClean="0"/>
              <a:t>    </a:t>
            </a:r>
            <a:r>
              <a:rPr lang="en-US" sz="8600" b="1" dirty="0" smtClean="0"/>
              <a:t>C. </a:t>
            </a:r>
            <a:r>
              <a:rPr lang="en-US" sz="8600" b="1" dirty="0" err="1" smtClean="0"/>
              <a:t>Tema</a:t>
            </a:r>
            <a:r>
              <a:rPr lang="en-US" sz="8600" b="1" dirty="0" smtClean="0"/>
              <a:t> </a:t>
            </a:r>
            <a:r>
              <a:rPr lang="en-US" sz="8600" b="1" dirty="0" err="1" smtClean="0"/>
              <a:t>Cerita</a:t>
            </a:r>
            <a:r>
              <a:rPr lang="en-US" sz="8600" b="1" dirty="0" smtClean="0"/>
              <a:t>,</a:t>
            </a:r>
          </a:p>
          <a:p>
            <a:pPr>
              <a:buNone/>
            </a:pPr>
            <a:r>
              <a:rPr lang="en-US" sz="7400" dirty="0" smtClean="0"/>
              <a:t>     </a:t>
            </a:r>
            <a:r>
              <a:rPr lang="en-US" sz="7400" dirty="0" err="1" smtClean="0"/>
              <a:t>Dapat</a:t>
            </a:r>
            <a:r>
              <a:rPr lang="en-US" sz="7400" dirty="0" smtClean="0"/>
              <a:t> </a:t>
            </a:r>
            <a:r>
              <a:rPr lang="en-US" sz="7400" dirty="0" err="1" smtClean="0"/>
              <a:t>diartikan</a:t>
            </a:r>
            <a:r>
              <a:rPr lang="en-US" sz="7400" dirty="0" smtClean="0"/>
              <a:t> </a:t>
            </a:r>
            <a:r>
              <a:rPr lang="en-US" sz="7400" dirty="0" err="1" smtClean="0"/>
              <a:t>dasar</a:t>
            </a:r>
            <a:r>
              <a:rPr lang="en-US" sz="7400" dirty="0" smtClean="0"/>
              <a:t> </a:t>
            </a:r>
            <a:r>
              <a:rPr lang="en-US" sz="7400" dirty="0" err="1" smtClean="0"/>
              <a:t>cerita</a:t>
            </a:r>
            <a:r>
              <a:rPr lang="en-US" sz="7400" dirty="0" smtClean="0"/>
              <a:t> yang </a:t>
            </a:r>
            <a:r>
              <a:rPr lang="en-US" sz="7400" dirty="0" err="1" smtClean="0"/>
              <a:t>akan</a:t>
            </a:r>
            <a:r>
              <a:rPr lang="en-US" sz="7400" dirty="0" smtClean="0"/>
              <a:t> </a:t>
            </a:r>
            <a:r>
              <a:rPr lang="en-US" sz="7400" dirty="0" err="1" smtClean="0"/>
              <a:t>disampaikan</a:t>
            </a:r>
            <a:r>
              <a:rPr lang="en-US" sz="7400" dirty="0" smtClean="0"/>
              <a:t> </a:t>
            </a:r>
            <a:r>
              <a:rPr lang="en-US" sz="7400" dirty="0" err="1" smtClean="0"/>
              <a:t>oleh</a:t>
            </a:r>
            <a:r>
              <a:rPr lang="en-US" sz="7400" dirty="0" smtClean="0"/>
              <a:t> </a:t>
            </a:r>
            <a:r>
              <a:rPr lang="en-US" sz="7400" dirty="0" err="1" smtClean="0"/>
              <a:t>penulis</a:t>
            </a:r>
            <a:endParaRPr lang="en-US" sz="7400" dirty="0" smtClean="0"/>
          </a:p>
          <a:p>
            <a:pPr>
              <a:buNone/>
            </a:pPr>
            <a:r>
              <a:rPr lang="en-US" sz="7400" dirty="0" smtClean="0"/>
              <a:t>           - </a:t>
            </a:r>
            <a:r>
              <a:rPr lang="en-US" sz="7400" dirty="0" err="1" smtClean="0"/>
              <a:t>Rumah</a:t>
            </a:r>
            <a:r>
              <a:rPr lang="en-US" sz="7400" dirty="0" smtClean="0"/>
              <a:t> </a:t>
            </a:r>
            <a:r>
              <a:rPr lang="en-US" sz="7400" dirty="0" err="1" smtClean="0"/>
              <a:t>Tangga</a:t>
            </a:r>
            <a:endParaRPr lang="en-US" sz="7400" dirty="0" smtClean="0"/>
          </a:p>
          <a:p>
            <a:pPr>
              <a:buNone/>
            </a:pPr>
            <a:r>
              <a:rPr lang="en-US" sz="7400" dirty="0" smtClean="0"/>
              <a:t>           - </a:t>
            </a:r>
            <a:r>
              <a:rPr lang="en-US" sz="7400" dirty="0" err="1" smtClean="0"/>
              <a:t>Perselingkuhan</a:t>
            </a:r>
            <a:endParaRPr lang="en-US" sz="7400" dirty="0" smtClean="0"/>
          </a:p>
          <a:p>
            <a:pPr>
              <a:buNone/>
            </a:pPr>
            <a:r>
              <a:rPr lang="en-US" sz="7400" dirty="0" smtClean="0"/>
              <a:t>           - </a:t>
            </a:r>
            <a:r>
              <a:rPr lang="en-US" sz="7400" dirty="0" err="1" smtClean="0"/>
              <a:t>Pembauran</a:t>
            </a:r>
            <a:endParaRPr lang="en-US" sz="7400" dirty="0" smtClean="0"/>
          </a:p>
          <a:p>
            <a:pPr>
              <a:buNone/>
            </a:pPr>
            <a:r>
              <a:rPr lang="en-US" sz="7400" dirty="0" smtClean="0"/>
              <a:t>           - </a:t>
            </a:r>
            <a:r>
              <a:rPr lang="en-US" sz="7400" dirty="0" err="1" smtClean="0"/>
              <a:t>Persahabatan</a:t>
            </a:r>
            <a:endParaRPr lang="en-US" sz="7400" dirty="0" smtClean="0"/>
          </a:p>
          <a:p>
            <a:pPr>
              <a:buNone/>
            </a:pPr>
            <a:r>
              <a:rPr lang="en-US" sz="7400" dirty="0" smtClean="0"/>
              <a:t>           - </a:t>
            </a:r>
            <a:r>
              <a:rPr lang="en-US" sz="7400" dirty="0" err="1" smtClean="0"/>
              <a:t>Kepahlawanan</a:t>
            </a:r>
            <a:r>
              <a:rPr lang="en-US" sz="7400" dirty="0" smtClean="0"/>
              <a:t>/</a:t>
            </a:r>
            <a:r>
              <a:rPr lang="en-US" sz="7400" dirty="0" err="1" smtClean="0"/>
              <a:t>Heroik</a:t>
            </a:r>
            <a:endParaRPr lang="en-US" sz="7400" dirty="0" smtClean="0"/>
          </a:p>
          <a:p>
            <a:pPr>
              <a:buNone/>
            </a:pPr>
            <a:r>
              <a:rPr lang="en-US" sz="7400" dirty="0" smtClean="0"/>
              <a:t>           - </a:t>
            </a:r>
            <a:r>
              <a:rPr lang="en-US" sz="7400" dirty="0" err="1" smtClean="0"/>
              <a:t>Petualangan</a:t>
            </a:r>
            <a:endParaRPr lang="en-US" sz="7400" dirty="0" smtClean="0"/>
          </a:p>
          <a:p>
            <a:pPr>
              <a:buNone/>
            </a:pPr>
            <a:r>
              <a:rPr lang="en-US" sz="7400" dirty="0" smtClean="0"/>
              <a:t>           - </a:t>
            </a:r>
            <a:r>
              <a:rPr lang="en-US" sz="7400" dirty="0" err="1" smtClean="0"/>
              <a:t>Balas</a:t>
            </a:r>
            <a:r>
              <a:rPr lang="en-US" sz="7400" dirty="0" smtClean="0"/>
              <a:t> </a:t>
            </a:r>
            <a:r>
              <a:rPr lang="en-US" sz="7400" dirty="0" err="1" smtClean="0"/>
              <a:t>Dendam</a:t>
            </a:r>
            <a:endParaRPr lang="en-US" sz="7400" dirty="0" smtClean="0"/>
          </a:p>
          <a:p>
            <a:pPr>
              <a:buNone/>
            </a:pPr>
            <a:r>
              <a:rPr lang="en-US" sz="7400" dirty="0" smtClean="0"/>
              <a:t>           - </a:t>
            </a:r>
            <a:r>
              <a:rPr lang="en-US" sz="7400" dirty="0" err="1" smtClean="0"/>
              <a:t>Keagamaan</a:t>
            </a:r>
            <a:r>
              <a:rPr lang="en-US" sz="7400" dirty="0" smtClean="0"/>
              <a:t>/</a:t>
            </a:r>
            <a:r>
              <a:rPr lang="en-US" sz="7400" dirty="0" err="1" smtClean="0"/>
              <a:t>Religi</a:t>
            </a:r>
            <a:endParaRPr lang="id-ID" sz="7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   </a:t>
            </a:r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 </a:t>
            </a:r>
            <a:r>
              <a:rPr lang="en-US" b="1" dirty="0" smtClean="0"/>
              <a:t>D. </a:t>
            </a:r>
            <a:r>
              <a:rPr lang="en-US" b="1" dirty="0" err="1" smtClean="0"/>
              <a:t>Intisari</a:t>
            </a:r>
            <a:r>
              <a:rPr lang="en-US" b="1" dirty="0" smtClean="0"/>
              <a:t> </a:t>
            </a:r>
            <a:r>
              <a:rPr lang="en-US" b="1" dirty="0" err="1" smtClean="0"/>
              <a:t>Cerita</a:t>
            </a:r>
            <a:r>
              <a:rPr lang="en-US" b="1" dirty="0" smtClean="0"/>
              <a:t>/Premise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,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menetukan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smtClean="0"/>
              <a:t>“Premise”,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d-ID" b="1" dirty="0" smtClean="0"/>
              <a:t>    </a:t>
            </a:r>
            <a:r>
              <a:rPr lang="en-US" b="1" dirty="0" smtClean="0"/>
              <a:t>E. </a:t>
            </a:r>
            <a:r>
              <a:rPr lang="en-US" b="1" dirty="0" err="1" smtClean="0"/>
              <a:t>Ide</a:t>
            </a:r>
            <a:r>
              <a:rPr lang="en-US" b="1" dirty="0" smtClean="0"/>
              <a:t> </a:t>
            </a:r>
            <a:r>
              <a:rPr lang="en-US" b="1" dirty="0" err="1" smtClean="0"/>
              <a:t>Cerita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err="1" smtClean="0"/>
              <a:t>Darimana</a:t>
            </a:r>
            <a:r>
              <a:rPr lang="en-US" b="1" dirty="0" smtClean="0"/>
              <a:t> </a:t>
            </a:r>
            <a:r>
              <a:rPr lang="en-US" b="1" dirty="0" err="1" smtClean="0"/>
              <a:t>Ide</a:t>
            </a:r>
            <a:r>
              <a:rPr lang="en-US" b="1" dirty="0" smtClean="0"/>
              <a:t> </a:t>
            </a:r>
            <a:r>
              <a:rPr lang="en-US" b="1" dirty="0" err="1" smtClean="0"/>
              <a:t>Cerita</a:t>
            </a:r>
            <a:r>
              <a:rPr lang="en-US" b="1" dirty="0" smtClean="0"/>
              <a:t>??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- </a:t>
            </a:r>
            <a:r>
              <a:rPr lang="en-US" b="1" dirty="0" err="1" smtClean="0"/>
              <a:t>Penulis</a:t>
            </a:r>
            <a:r>
              <a:rPr lang="en-US" b="1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100% </a:t>
            </a:r>
            <a:r>
              <a:rPr lang="en-US" dirty="0" err="1" smtClean="0"/>
              <a:t>kisah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260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PERTEMUAN VI (KE ENAM) LANJUTAN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VI (KE ENAM) LANJUTAN </dc:title>
  <dc:creator>BAMBANG SUDJATI</dc:creator>
  <cp:lastModifiedBy>BAMBANG SUDJATI</cp:lastModifiedBy>
  <cp:revision>5</cp:revision>
  <dcterms:created xsi:type="dcterms:W3CDTF">2006-02-13T16:50:18Z</dcterms:created>
  <dcterms:modified xsi:type="dcterms:W3CDTF">2006-02-13T17:11:45Z</dcterms:modified>
</cp:coreProperties>
</file>