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E29-BC3E-4752-8819-EEF9CAED8DE2}" type="datetimeFigureOut">
              <a:rPr lang="id-ID" smtClean="0"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8E037-EB47-40D4-B3B0-E74D97F2A9F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084261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VII (KE TUJUH)</a:t>
            </a:r>
            <a:br>
              <a:rPr lang="id-ID" b="1" dirty="0" smtClean="0"/>
            </a:br>
            <a:r>
              <a:rPr lang="id-ID" b="1" dirty="0" smtClean="0"/>
              <a:t>LANJUTAN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500990" cy="3138494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PROSES PEMBUATAN SKENARIO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F. </a:t>
            </a:r>
            <a:r>
              <a:rPr lang="en-US" b="1" dirty="0" err="1" smtClean="0"/>
              <a:t>Alur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/Plot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Plot,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/plot, </a:t>
            </a:r>
            <a:r>
              <a:rPr lang="en-US" dirty="0" err="1" smtClean="0"/>
              <a:t>jadi</a:t>
            </a:r>
            <a:r>
              <a:rPr lang="en-US" dirty="0" smtClean="0"/>
              <a:t> Plot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film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sinetron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Plot </a:t>
            </a:r>
            <a:r>
              <a:rPr lang="en-US" dirty="0" err="1" smtClean="0"/>
              <a:t>Lurus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Plot </a:t>
            </a:r>
            <a:r>
              <a:rPr lang="en-US" dirty="0" err="1" smtClean="0"/>
              <a:t>Bercabang</a:t>
            </a:r>
            <a:r>
              <a:rPr lang="en-US" dirty="0" smtClean="0"/>
              <a:t>/</a:t>
            </a:r>
            <a:r>
              <a:rPr lang="en-US" dirty="0" err="1" smtClean="0"/>
              <a:t>Multiplot</a:t>
            </a:r>
            <a:r>
              <a:rPr lang="en-US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G. </a:t>
            </a:r>
            <a:r>
              <a:rPr lang="en-US" b="1" dirty="0" err="1" smtClean="0"/>
              <a:t>Grafik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Irama</a:t>
            </a:r>
            <a:r>
              <a:rPr lang="en-US" dirty="0" smtClean="0"/>
              <a:t> plot yang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H. Setting </a:t>
            </a:r>
            <a:r>
              <a:rPr lang="en-US" b="1" dirty="0" err="1" smtClean="0"/>
              <a:t>Cerita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diwadahi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 I. </a:t>
            </a:r>
            <a:r>
              <a:rPr lang="en-US" b="1" dirty="0" err="1" smtClean="0"/>
              <a:t>Observasi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J. </a:t>
            </a:r>
            <a:r>
              <a:rPr lang="en-US" b="1" dirty="0" err="1" smtClean="0"/>
              <a:t>Riset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Mencari</a:t>
            </a:r>
            <a:r>
              <a:rPr lang="en-US" dirty="0" smtClean="0"/>
              <a:t> data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K. </a:t>
            </a:r>
            <a:r>
              <a:rPr lang="en-US" b="1" dirty="0" err="1" smtClean="0"/>
              <a:t>Sinopsis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samapi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L. </a:t>
            </a: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Tokoh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/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M. </a:t>
            </a:r>
            <a:r>
              <a:rPr lang="en-US" b="1" dirty="0" err="1" smtClean="0"/>
              <a:t>Profil</a:t>
            </a:r>
            <a:r>
              <a:rPr lang="en-US" b="1" dirty="0" smtClean="0"/>
              <a:t> </a:t>
            </a:r>
            <a:r>
              <a:rPr lang="en-US" b="1" dirty="0" err="1" smtClean="0"/>
              <a:t>Tokoh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N. Treatment/Scene Plot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sinopsis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plot </a:t>
            </a:r>
            <a:r>
              <a:rPr lang="en-US" dirty="0" err="1" smtClean="0"/>
              <a:t>secara</a:t>
            </a:r>
            <a:r>
              <a:rPr lang="en-US" dirty="0" smtClean="0"/>
              <a:t> detail,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, treatment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endParaRPr lang="id-ID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en-US" b="1" dirty="0" smtClean="0"/>
              <a:t>O. </a:t>
            </a:r>
            <a:r>
              <a:rPr lang="en-US" b="1" dirty="0" err="1" smtClean="0"/>
              <a:t>Skenario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/</a:t>
            </a:r>
            <a:r>
              <a:rPr lang="en-US" dirty="0" err="1" smtClean="0"/>
              <a:t>utuh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VII (KE TUJUH) LANJUTAN </vt:lpstr>
      <vt:lpstr>PROSES PEMBUATAN SKENARIO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VII (KE TUJUH) LANJUTAN</dc:title>
  <dc:creator>BAMBANG SUDJATI</dc:creator>
  <cp:lastModifiedBy>BAMBANG SUDJATI</cp:lastModifiedBy>
  <cp:revision>2</cp:revision>
  <dcterms:created xsi:type="dcterms:W3CDTF">2006-02-13T17:15:07Z</dcterms:created>
  <dcterms:modified xsi:type="dcterms:W3CDTF">2006-02-13T17:26:56Z</dcterms:modified>
</cp:coreProperties>
</file>