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9CFD-509F-4A9D-82FC-B4E243C66DBE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3371-85AB-42FC-B8AF-763216B90D2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772400" cy="1084261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>PERTEMUAN VIII (KE DELAPAN)</a:t>
            </a:r>
            <a:br>
              <a:rPr lang="id-ID" sz="4000" b="1" dirty="0" smtClean="0"/>
            </a:b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7215238" cy="3138494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        </a:t>
            </a:r>
            <a:r>
              <a:rPr lang="en-US" b="1" dirty="0" smtClean="0"/>
              <a:t>NASKAH,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           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/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id-ID" dirty="0" smtClean="0"/>
              <a:t>   </a:t>
            </a:r>
          </a:p>
          <a:p>
            <a:pPr>
              <a:buNone/>
            </a:pPr>
            <a:r>
              <a:rPr lang="id-ID" dirty="0" smtClean="0"/>
              <a:t>            </a:t>
            </a:r>
            <a:r>
              <a:rPr lang="en-US" dirty="0" err="1" smtClean="0"/>
              <a:t>adegan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id-ID" dirty="0" smtClean="0"/>
              <a:t>   </a:t>
            </a:r>
          </a:p>
          <a:p>
            <a:pPr>
              <a:buNone/>
            </a:pPr>
            <a:r>
              <a:rPr lang="id-ID" dirty="0" smtClean="0"/>
              <a:t>            </a:t>
            </a:r>
            <a:r>
              <a:rPr lang="en-US" dirty="0" err="1" smtClean="0"/>
              <a:t>kejadian</a:t>
            </a:r>
            <a:r>
              <a:rPr lang="en-US" dirty="0" smtClean="0"/>
              <a:t>/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dlsb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perlukan</a:t>
            </a:r>
            <a:r>
              <a:rPr lang="en-US" dirty="0" smtClean="0"/>
              <a:t>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penyuntingan</a:t>
            </a:r>
            <a:r>
              <a:rPr lang="en-US" dirty="0" smtClean="0"/>
              <a:t>,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program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medium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direkam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&amp;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menulisnya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Memompa</a:t>
            </a:r>
            <a:r>
              <a:rPr lang="en-US" dirty="0" smtClean="0"/>
              <a:t> &amp;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7"/>
            <a:ext cx="8229600" cy="3786214"/>
          </a:xfrm>
        </p:spPr>
        <p:txBody>
          <a:bodyPr/>
          <a:lstStyle/>
          <a:p>
            <a:r>
              <a:rPr lang="en-US" dirty="0" smtClean="0"/>
              <a:t>IDE</a:t>
            </a:r>
          </a:p>
          <a:p>
            <a:r>
              <a:rPr lang="en-US" dirty="0" smtClean="0"/>
              <a:t>JUDUL</a:t>
            </a:r>
          </a:p>
          <a:p>
            <a:r>
              <a:rPr lang="en-US" dirty="0" smtClean="0"/>
              <a:t>TEMA (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Religious,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dlsb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TOKOH/PEMERAN (</a:t>
            </a:r>
            <a:r>
              <a:rPr lang="en-US" dirty="0" err="1" smtClean="0"/>
              <a:t>Lk</a:t>
            </a:r>
            <a:r>
              <a:rPr lang="en-US" dirty="0" smtClean="0"/>
              <a:t>/Pr, </a:t>
            </a:r>
            <a:r>
              <a:rPr lang="en-US" dirty="0" err="1" smtClean="0"/>
              <a:t>Usia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SETTING (</a:t>
            </a:r>
            <a:r>
              <a:rPr lang="en-US" dirty="0" err="1" smtClean="0"/>
              <a:t>Tempat</a:t>
            </a:r>
            <a:r>
              <a:rPr lang="en-US" dirty="0" smtClean="0"/>
              <a:t> ,</a:t>
            </a:r>
            <a:r>
              <a:rPr lang="en-US" dirty="0" err="1" smtClean="0"/>
              <a:t>Waktu,Peristiwa</a:t>
            </a:r>
            <a:r>
              <a:rPr lang="en-US" dirty="0" smtClean="0"/>
              <a:t> )</a:t>
            </a:r>
          </a:p>
          <a:p>
            <a:r>
              <a:rPr lang="en-US" dirty="0" smtClean="0"/>
              <a:t>PLOT/ALUR CERITA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00660"/>
          </a:xfrm>
        </p:spPr>
        <p:txBody>
          <a:bodyPr>
            <a:normAutofit/>
          </a:bodyPr>
          <a:lstStyle/>
          <a:p>
            <a:pPr marL="990600" lvl="1" indent="-533400">
              <a:buFontTx/>
              <a:buAutoNum type="alphaLcPeriod"/>
            </a:pPr>
            <a:r>
              <a:rPr lang="en-US" sz="2400" b="1" dirty="0" err="1" smtClean="0"/>
              <a:t>Ide</a:t>
            </a:r>
            <a:endParaRPr lang="en-US" sz="2400" b="1" dirty="0" smtClean="0"/>
          </a:p>
          <a:p>
            <a:pPr marL="609600" indent="-609600">
              <a:buNone/>
            </a:pPr>
            <a:r>
              <a:rPr lang="en-US" sz="2400" dirty="0" smtClean="0"/>
              <a:t>		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ciptakan</a:t>
            </a:r>
            <a:r>
              <a:rPr lang="en-US" sz="2400" dirty="0" smtClean="0"/>
              <a:t>  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id-ID" sz="2400" dirty="0" smtClean="0"/>
              <a:t>  </a:t>
            </a:r>
          </a:p>
          <a:p>
            <a:pPr marL="609600" indent="-60960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990600" lvl="1" indent="-533400">
              <a:buNone/>
            </a:pPr>
            <a:r>
              <a:rPr lang="en-US" sz="2400" dirty="0" smtClean="0"/>
              <a:t>b. 	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</a:t>
            </a:r>
            <a:endParaRPr lang="en-US" sz="2400" b="1" dirty="0" smtClean="0"/>
          </a:p>
          <a:p>
            <a:pPr marL="990600" lvl="1" indent="-533400">
              <a:buNone/>
            </a:pPr>
            <a:r>
              <a:rPr lang="en-US" sz="2400" dirty="0" smtClean="0"/>
              <a:t>    	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komik</a:t>
            </a:r>
            <a:r>
              <a:rPr lang="en-US" sz="2400" dirty="0" smtClean="0"/>
              <a:t>, novel, film, </a:t>
            </a:r>
            <a:r>
              <a:rPr lang="en-US" sz="2400" dirty="0" err="1" smtClean="0"/>
              <a:t>sinetron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animasi</a:t>
            </a:r>
            <a:r>
              <a:rPr lang="en-US" sz="2400" dirty="0" smtClean="0"/>
              <a:t>.</a:t>
            </a:r>
          </a:p>
          <a:p>
            <a:pPr marL="990600" lvl="1" indent="-533400">
              <a:buFontTx/>
              <a:buAutoNum type="alphaLcPeriod" startAt="3"/>
            </a:pPr>
            <a:r>
              <a:rPr lang="en-US" sz="2400" b="1" dirty="0" err="1" smtClean="0"/>
              <a:t>Tema</a:t>
            </a:r>
            <a:r>
              <a:rPr lang="en-US" sz="2400" b="1" dirty="0" smtClean="0"/>
              <a:t>.</a:t>
            </a:r>
          </a:p>
          <a:p>
            <a:pPr marL="990600" lvl="1" indent="-5334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audiens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nanti</a:t>
            </a:r>
            <a:r>
              <a:rPr lang="en-US" sz="2400" dirty="0" smtClean="0"/>
              <a:t> </a:t>
            </a:r>
            <a:r>
              <a:rPr lang="en-US" sz="2400" dirty="0" err="1" smtClean="0"/>
              <a:t>menonton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Tujuan</a:t>
            </a:r>
            <a:r>
              <a:rPr lang="en-US" b="1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/            </a:t>
            </a:r>
            <a:r>
              <a:rPr lang="en-US" dirty="0" err="1" smtClean="0"/>
              <a:t>pendidikan</a:t>
            </a:r>
            <a:r>
              <a:rPr lang="en-US" dirty="0" smtClean="0"/>
              <a:t>, promo, </a:t>
            </a:r>
            <a:r>
              <a:rPr lang="en-US" dirty="0" err="1" smtClean="0"/>
              <a:t>pariwisata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Durasi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err="1" smtClean="0"/>
              <a:t>Naskah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program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jelek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penggarapan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saat melaksanakan produksi/</a:t>
            </a:r>
            <a:r>
              <a:rPr lang="en-US" dirty="0" smtClean="0"/>
              <a:t>shooting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Naskah</a:t>
            </a:r>
            <a:r>
              <a:rPr lang="en-US" b="1" dirty="0" smtClean="0"/>
              <a:t> yang </a:t>
            </a:r>
            <a:r>
              <a:rPr lang="en-US" b="1" dirty="0" err="1" smtClean="0"/>
              <a:t>jelek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program yang </a:t>
            </a:r>
            <a:r>
              <a:rPr lang="en-US" dirty="0" err="1" smtClean="0"/>
              <a:t>jelek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VIII (KE DELAPAN) </vt:lpstr>
      <vt:lpstr>Slide 2</vt:lpstr>
      <vt:lpstr>Naskah tv di perlukan,</vt:lpstr>
      <vt:lpstr>kriteria penulis biasanya,</vt:lpstr>
      <vt:lpstr>Yang perlu di perhatikan dalam menulis naskah :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VIII (KE DELAPAN) </dc:title>
  <dc:creator>BAMBANG SUDJATI</dc:creator>
  <cp:lastModifiedBy>BAMBANG SUDJATI</cp:lastModifiedBy>
  <cp:revision>4</cp:revision>
  <dcterms:created xsi:type="dcterms:W3CDTF">2006-02-13T17:43:39Z</dcterms:created>
  <dcterms:modified xsi:type="dcterms:W3CDTF">2006-02-13T18:09:11Z</dcterms:modified>
</cp:coreProperties>
</file>