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0934-1859-4917-8F8C-FBD56EA307D9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4FD0-77C4-418D-931E-98E9A51D5DA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engerjakantugas.blogspot.com/search/label/Pendidik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41385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PERTEMUAN IX (KE SEMBILAN)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928934"/>
            <a:ext cx="7072362" cy="3000396"/>
          </a:xfrm>
        </p:spPr>
        <p:txBody>
          <a:bodyPr>
            <a:normAutofit/>
          </a:bodyPr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b) </a:t>
            </a:r>
            <a:r>
              <a:rPr lang="en-US" sz="3600" b="1" dirty="0" smtClean="0"/>
              <a:t>Format</a:t>
            </a:r>
            <a:r>
              <a:rPr lang="en-US" b="1" dirty="0" smtClean="0"/>
              <a:t> Wide Margin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smtClean="0"/>
              <a:t>Format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film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sinetron</a:t>
            </a:r>
            <a:r>
              <a:rPr lang="en-US" dirty="0" smtClean="0"/>
              <a:t> (drama)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Sinetron</a:t>
            </a:r>
            <a:r>
              <a:rPr lang="en-US" dirty="0" smtClean="0"/>
              <a:t> 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Indonesia (ACI),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Kita </a:t>
            </a:r>
            <a:r>
              <a:rPr lang="en-US" dirty="0" err="1" smtClean="0"/>
              <a:t>naskahnya</a:t>
            </a:r>
            <a:r>
              <a:rPr lang="en-US" dirty="0" smtClean="0"/>
              <a:t> </a:t>
            </a:r>
            <a:r>
              <a:rPr lang="en-US" dirty="0" err="1" smtClean="0"/>
              <a:t>distulis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Wide Margin,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Dengan</a:t>
            </a:r>
            <a:r>
              <a:rPr lang="en-US" dirty="0" smtClean="0"/>
              <a:t> format wide margin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(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shot-scene)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visual.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PLOT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Plot/single plot,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 Plot,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sub plot yang </a:t>
            </a:r>
            <a:r>
              <a:rPr lang="en-US" dirty="0" err="1" smtClean="0"/>
              <a:t>salin</a:t>
            </a:r>
            <a:r>
              <a:rPr lang="en-US" dirty="0" smtClean="0"/>
              <a:t> </a:t>
            </a:r>
            <a:r>
              <a:rPr lang="en-US" dirty="0" err="1" smtClean="0"/>
              <a:t>bersambungan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Episodic,</a:t>
            </a:r>
          </a:p>
          <a:p>
            <a:pPr>
              <a:buNone/>
            </a:pPr>
            <a:r>
              <a:rPr lang="en-US" dirty="0" smtClean="0"/>
              <a:t>    plot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per </a:t>
            </a:r>
            <a:r>
              <a:rPr lang="en-US" dirty="0" err="1" smtClean="0"/>
              <a:t>bagiansecara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episode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  </a:t>
            </a:r>
            <a:r>
              <a:rPr lang="en-US" dirty="0" smtClean="0"/>
              <a:t> </a:t>
            </a:r>
            <a:r>
              <a:rPr lang="en-US" b="1" dirty="0" err="1" smtClean="0"/>
              <a:t>Karakter</a:t>
            </a:r>
            <a:r>
              <a:rPr lang="en-US" b="1" dirty="0" smtClean="0"/>
              <a:t>,</a:t>
            </a:r>
          </a:p>
          <a:p>
            <a:pPr marL="609600" indent="-609600">
              <a:buFontTx/>
              <a:buAutoNum type="alphaLcPeriod"/>
            </a:pPr>
            <a:r>
              <a:rPr lang="en-US" b="1" dirty="0" err="1" smtClean="0"/>
              <a:t>Tokoh</a:t>
            </a:r>
            <a:r>
              <a:rPr lang="en-US" b="1" dirty="0" smtClean="0"/>
              <a:t> </a:t>
            </a:r>
            <a:r>
              <a:rPr lang="en-US" b="1" dirty="0" err="1" smtClean="0"/>
              <a:t>Protagonis</a:t>
            </a:r>
            <a:r>
              <a:rPr lang="en-US" b="1" dirty="0" smtClean="0"/>
              <a:t> / </a:t>
            </a:r>
            <a:r>
              <a:rPr lang="en-US" b="1" dirty="0" err="1" smtClean="0"/>
              <a:t>Tokoh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.</a:t>
            </a:r>
          </a:p>
          <a:p>
            <a:pPr marL="609600" indent="-609600">
              <a:buNone/>
            </a:pPr>
            <a:r>
              <a:rPr lang="en-US" dirty="0" smtClean="0"/>
              <a:t>	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pahlawan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Kepribadiannya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pokoknya</a:t>
            </a:r>
            <a:r>
              <a:rPr lang="en-US" dirty="0" smtClean="0"/>
              <a:t> “All Around Good guy.”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lphaLcPeriod" startAt="2"/>
            </a:pPr>
            <a:r>
              <a:rPr lang="en-US" b="1" dirty="0" err="1" smtClean="0"/>
              <a:t>Tokoh</a:t>
            </a:r>
            <a:r>
              <a:rPr lang="en-US" b="1" dirty="0" smtClean="0"/>
              <a:t> </a:t>
            </a:r>
            <a:r>
              <a:rPr lang="en-US" b="1" dirty="0" err="1" smtClean="0"/>
              <a:t>Antagonis</a:t>
            </a:r>
            <a:r>
              <a:rPr lang="en-US" b="1" dirty="0" smtClean="0"/>
              <a:t>.</a:t>
            </a:r>
          </a:p>
          <a:p>
            <a:pPr marL="609600" indent="-609600">
              <a:buNone/>
            </a:pPr>
            <a:r>
              <a:rPr lang="en-US" dirty="0" smtClean="0"/>
              <a:t>	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penjahat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, </a:t>
            </a:r>
            <a:r>
              <a:rPr lang="en-US" dirty="0" err="1" smtClean="0"/>
              <a:t>kepribadiannya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lphaLcPeriod" startAt="3"/>
            </a:pPr>
            <a:r>
              <a:rPr lang="en-US" b="1" dirty="0" err="1" smtClean="0"/>
              <a:t>Tokoh</a:t>
            </a:r>
            <a:r>
              <a:rPr lang="en-US" b="1" dirty="0" smtClean="0"/>
              <a:t> Grey (Abu-</a:t>
            </a:r>
            <a:r>
              <a:rPr lang="en-US" b="1" dirty="0" err="1" smtClean="0"/>
              <a:t>abu</a:t>
            </a:r>
            <a:r>
              <a:rPr lang="en-US" b="1" dirty="0" smtClean="0"/>
              <a:t>).</a:t>
            </a:r>
          </a:p>
          <a:p>
            <a:pPr marL="609600" indent="-609600">
              <a:buNone/>
            </a:pPr>
            <a:r>
              <a:rPr lang="en-US" dirty="0" smtClean="0"/>
              <a:t>	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Antagonis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kepribadiannya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kejam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/>
          <a:lstStyle/>
          <a:p>
            <a:r>
              <a:rPr lang="id-ID" b="1" dirty="0" smtClean="0"/>
              <a:t>FORMAT NASKAH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format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TV/video, </a:t>
            </a:r>
            <a:r>
              <a:rPr lang="en-US" dirty="0" err="1" smtClean="0"/>
              <a:t>yaitu</a:t>
            </a:r>
            <a:r>
              <a:rPr lang="en-US" dirty="0" smtClean="0"/>
              <a:t> double </a:t>
            </a:r>
            <a:r>
              <a:rPr lang="en-US" dirty="0" err="1" smtClean="0"/>
              <a:t>colum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wide margin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939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a) </a:t>
            </a:r>
            <a:r>
              <a:rPr lang="en-US" sz="3600" b="1" dirty="0" smtClean="0"/>
              <a:t>Format </a:t>
            </a:r>
            <a:r>
              <a:rPr lang="en-US" sz="3600" b="1" dirty="0" err="1" smtClean="0"/>
              <a:t>kolom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ganda</a:t>
            </a:r>
            <a:r>
              <a:rPr lang="en-US" sz="3600" dirty="0" smtClean="0"/>
              <a:t>(double </a:t>
            </a:r>
            <a:r>
              <a:rPr lang="en-US" sz="3600" dirty="0" err="1" smtClean="0"/>
              <a:t>colum</a:t>
            </a:r>
            <a:r>
              <a:rPr lang="en-US" sz="3600" dirty="0" smtClean="0"/>
              <a:t>).</a:t>
            </a:r>
            <a:br>
              <a:rPr lang="en-US" sz="3600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400436"/>
          </a:xfrm>
        </p:spPr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>
                <a:hlinkClick r:id="rId2"/>
              </a:rPr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 Format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,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visual (</a:t>
            </a:r>
            <a:r>
              <a:rPr lang="en-US" dirty="0" err="1" smtClean="0"/>
              <a:t>kiri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audio (</a:t>
            </a:r>
            <a:r>
              <a:rPr lang="en-US" dirty="0" err="1" smtClean="0"/>
              <a:t>kanan</a:t>
            </a:r>
            <a:r>
              <a:rPr lang="en-US" dirty="0" smtClean="0"/>
              <a:t>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IX (KE SEMBILAN) </vt:lpstr>
      <vt:lpstr>JENIS PLOT</vt:lpstr>
      <vt:lpstr>Slide 3</vt:lpstr>
      <vt:lpstr>Slide 4</vt:lpstr>
      <vt:lpstr>Slide 5</vt:lpstr>
      <vt:lpstr>Slide 6</vt:lpstr>
      <vt:lpstr>Slide 7</vt:lpstr>
      <vt:lpstr>FORMAT NASKAH</vt:lpstr>
      <vt:lpstr>a) Format kolom ganda(double colum). </vt:lpstr>
      <vt:lpstr>b) Format Wide Margin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IX (KE SEMBILAN)</dc:title>
  <dc:creator>BAMBANG SUDJATI</dc:creator>
  <cp:lastModifiedBy>BAMBANG SUDJATI</cp:lastModifiedBy>
  <cp:revision>4</cp:revision>
  <dcterms:created xsi:type="dcterms:W3CDTF">2006-02-15T11:10:20Z</dcterms:created>
  <dcterms:modified xsi:type="dcterms:W3CDTF">2006-02-15T14:26:11Z</dcterms:modified>
</cp:coreProperties>
</file>