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5EFE0-815B-4B9D-934C-740314326393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C71469-DC47-4AED-A60C-EFA806A2DAA8}">
      <dgm:prSet phldrT="[Text]"/>
      <dgm:spPr/>
      <dgm:t>
        <a:bodyPr/>
        <a:lstStyle/>
        <a:p>
          <a:r>
            <a:rPr lang="en-HK" dirty="0" err="1" smtClean="0">
              <a:solidFill>
                <a:schemeClr val="tx1"/>
              </a:solidFill>
            </a:rPr>
            <a:t>Kuno</a:t>
          </a:r>
          <a:endParaRPr lang="en-US" dirty="0">
            <a:solidFill>
              <a:schemeClr val="tx1"/>
            </a:solidFill>
          </a:endParaRPr>
        </a:p>
      </dgm:t>
    </dgm:pt>
    <dgm:pt modelId="{6150A091-77EE-4244-B7DA-E092397D5697}" type="parTrans" cxnId="{5AA8F457-7FB1-4DA9-90A6-F1FAF4D00EF4}">
      <dgm:prSet/>
      <dgm:spPr/>
      <dgm:t>
        <a:bodyPr/>
        <a:lstStyle/>
        <a:p>
          <a:endParaRPr lang="en-US"/>
        </a:p>
      </dgm:t>
    </dgm:pt>
    <dgm:pt modelId="{5C5DA96F-4FEA-4266-B48E-EE719B917C18}" type="sibTrans" cxnId="{5AA8F457-7FB1-4DA9-90A6-F1FAF4D00EF4}">
      <dgm:prSet/>
      <dgm:spPr/>
      <dgm:t>
        <a:bodyPr/>
        <a:lstStyle/>
        <a:p>
          <a:endParaRPr lang="en-US"/>
        </a:p>
      </dgm:t>
    </dgm:pt>
    <dgm:pt modelId="{E91FDE55-B5EC-4371-8C59-1115AADB3476}">
      <dgm:prSet phldrT="[Text]"/>
      <dgm:spPr/>
      <dgm:t>
        <a:bodyPr/>
        <a:lstStyle/>
        <a:p>
          <a:r>
            <a:rPr lang="en-HK" dirty="0" err="1" smtClean="0"/>
            <a:t>Kentongan</a:t>
          </a:r>
          <a:endParaRPr lang="en-US" dirty="0"/>
        </a:p>
      </dgm:t>
    </dgm:pt>
    <dgm:pt modelId="{FD25BF3D-D65C-4841-A95B-2E5907A02085}" type="parTrans" cxnId="{D1DC7A99-DE69-4A3B-8669-7492E43E67AB}">
      <dgm:prSet/>
      <dgm:spPr/>
      <dgm:t>
        <a:bodyPr/>
        <a:lstStyle/>
        <a:p>
          <a:endParaRPr lang="en-US"/>
        </a:p>
      </dgm:t>
    </dgm:pt>
    <dgm:pt modelId="{D8527364-4DB3-4602-A526-63EF4DB21B85}" type="sibTrans" cxnId="{D1DC7A99-DE69-4A3B-8669-7492E43E67AB}">
      <dgm:prSet/>
      <dgm:spPr/>
      <dgm:t>
        <a:bodyPr/>
        <a:lstStyle/>
        <a:p>
          <a:endParaRPr lang="en-US"/>
        </a:p>
      </dgm:t>
    </dgm:pt>
    <dgm:pt modelId="{3B91E0AD-DBFF-43DF-A623-6C0C2D60C8E2}">
      <dgm:prSet phldrT="[Text]"/>
      <dgm:spPr/>
      <dgm:t>
        <a:bodyPr/>
        <a:lstStyle/>
        <a:p>
          <a:r>
            <a:rPr lang="en-HK" dirty="0" smtClean="0"/>
            <a:t>Asap</a:t>
          </a:r>
          <a:endParaRPr lang="en-US" dirty="0"/>
        </a:p>
      </dgm:t>
    </dgm:pt>
    <dgm:pt modelId="{FBAF0FDC-C514-4237-BBB4-A0E5124244C9}" type="parTrans" cxnId="{D19E6884-9009-4ADC-824E-519AB0DFFFF4}">
      <dgm:prSet/>
      <dgm:spPr/>
      <dgm:t>
        <a:bodyPr/>
        <a:lstStyle/>
        <a:p>
          <a:endParaRPr lang="en-US"/>
        </a:p>
      </dgm:t>
    </dgm:pt>
    <dgm:pt modelId="{E3E7AECF-B9FE-4D0A-B308-EEB04CC0F148}" type="sibTrans" cxnId="{D19E6884-9009-4ADC-824E-519AB0DFFFF4}">
      <dgm:prSet/>
      <dgm:spPr/>
      <dgm:t>
        <a:bodyPr/>
        <a:lstStyle/>
        <a:p>
          <a:endParaRPr lang="en-US"/>
        </a:p>
      </dgm:t>
    </dgm:pt>
    <dgm:pt modelId="{CDA084B2-DA76-4F27-92CB-9785D74C6186}">
      <dgm:prSet phldrT="[Text]"/>
      <dgm:spPr/>
      <dgm:t>
        <a:bodyPr/>
        <a:lstStyle/>
        <a:p>
          <a:r>
            <a:rPr lang="en-HK" dirty="0" smtClean="0">
              <a:solidFill>
                <a:schemeClr val="tx1"/>
              </a:solidFill>
            </a:rPr>
            <a:t>Modern</a:t>
          </a:r>
          <a:endParaRPr lang="en-US" dirty="0">
            <a:solidFill>
              <a:schemeClr val="tx1"/>
            </a:solidFill>
          </a:endParaRPr>
        </a:p>
      </dgm:t>
    </dgm:pt>
    <dgm:pt modelId="{9053161C-F16C-4161-9F04-AEBB05EAA37F}" type="parTrans" cxnId="{45ACA2A3-7B23-42F6-9FEA-648CB30AB049}">
      <dgm:prSet/>
      <dgm:spPr/>
      <dgm:t>
        <a:bodyPr/>
        <a:lstStyle/>
        <a:p>
          <a:endParaRPr lang="en-US"/>
        </a:p>
      </dgm:t>
    </dgm:pt>
    <dgm:pt modelId="{70812EB5-42CD-46E3-9D01-73FD5271AF0B}" type="sibTrans" cxnId="{45ACA2A3-7B23-42F6-9FEA-648CB30AB049}">
      <dgm:prSet/>
      <dgm:spPr/>
      <dgm:t>
        <a:bodyPr/>
        <a:lstStyle/>
        <a:p>
          <a:endParaRPr lang="en-US"/>
        </a:p>
      </dgm:t>
    </dgm:pt>
    <dgm:pt modelId="{AD702C7B-0280-4831-8F2E-6CF003FCF5E5}">
      <dgm:prSet phldrT="[Text]"/>
      <dgm:spPr/>
      <dgm:t>
        <a:bodyPr/>
        <a:lstStyle/>
        <a:p>
          <a:r>
            <a:rPr lang="en-HK" dirty="0" err="1" smtClean="0"/>
            <a:t>Telepon</a:t>
          </a:r>
          <a:endParaRPr lang="en-US" dirty="0"/>
        </a:p>
      </dgm:t>
    </dgm:pt>
    <dgm:pt modelId="{3938B29D-BA00-42FE-9CBA-75B088234F09}" type="parTrans" cxnId="{F2633F54-2C18-4EE5-9964-DA7FA94A35A2}">
      <dgm:prSet/>
      <dgm:spPr/>
      <dgm:t>
        <a:bodyPr/>
        <a:lstStyle/>
        <a:p>
          <a:endParaRPr lang="en-US"/>
        </a:p>
      </dgm:t>
    </dgm:pt>
    <dgm:pt modelId="{40C7F49A-8F39-4E4D-A838-4EFB99C9AC1D}" type="sibTrans" cxnId="{F2633F54-2C18-4EE5-9964-DA7FA94A35A2}">
      <dgm:prSet/>
      <dgm:spPr/>
      <dgm:t>
        <a:bodyPr/>
        <a:lstStyle/>
        <a:p>
          <a:endParaRPr lang="en-US"/>
        </a:p>
      </dgm:t>
    </dgm:pt>
    <dgm:pt modelId="{31D8DF0B-5D90-41A4-9445-A46BAC63E9EA}">
      <dgm:prSet phldrT="[Text]"/>
      <dgm:spPr/>
      <dgm:t>
        <a:bodyPr/>
        <a:lstStyle/>
        <a:p>
          <a:r>
            <a:rPr lang="en-HK" dirty="0" smtClean="0"/>
            <a:t>Radio</a:t>
          </a:r>
          <a:endParaRPr lang="en-US" dirty="0"/>
        </a:p>
      </dgm:t>
    </dgm:pt>
    <dgm:pt modelId="{400C64E7-AB58-49A5-AC27-82F5FE448D82}" type="parTrans" cxnId="{930760E5-B7B9-436E-8800-8472CBC4DDA1}">
      <dgm:prSet/>
      <dgm:spPr/>
      <dgm:t>
        <a:bodyPr/>
        <a:lstStyle/>
        <a:p>
          <a:endParaRPr lang="en-US"/>
        </a:p>
      </dgm:t>
    </dgm:pt>
    <dgm:pt modelId="{7F44B290-8164-437D-B895-972D509F0DBA}" type="sibTrans" cxnId="{930760E5-B7B9-436E-8800-8472CBC4DDA1}">
      <dgm:prSet/>
      <dgm:spPr/>
      <dgm:t>
        <a:bodyPr/>
        <a:lstStyle/>
        <a:p>
          <a:endParaRPr lang="en-US"/>
        </a:p>
      </dgm:t>
    </dgm:pt>
    <dgm:pt modelId="{B425C08C-C340-4680-A073-7522796F4E49}">
      <dgm:prSet phldrT="[Text]"/>
      <dgm:spPr/>
      <dgm:t>
        <a:bodyPr/>
        <a:lstStyle/>
        <a:p>
          <a:r>
            <a:rPr lang="en-HK" dirty="0" err="1" smtClean="0"/>
            <a:t>Masa</a:t>
          </a:r>
          <a:r>
            <a:rPr lang="en-HK" dirty="0" smtClean="0"/>
            <a:t> </a:t>
          </a:r>
          <a:r>
            <a:rPr lang="en-HK" dirty="0" err="1" smtClean="0"/>
            <a:t>Depan</a:t>
          </a:r>
          <a:endParaRPr lang="en-US" dirty="0"/>
        </a:p>
      </dgm:t>
    </dgm:pt>
    <dgm:pt modelId="{389772DE-857C-4001-9473-1BEA646CCFEF}" type="parTrans" cxnId="{47162FDE-4016-4F6C-AD6C-9F8D50F1E2B2}">
      <dgm:prSet/>
      <dgm:spPr/>
      <dgm:t>
        <a:bodyPr/>
        <a:lstStyle/>
        <a:p>
          <a:endParaRPr lang="en-US"/>
        </a:p>
      </dgm:t>
    </dgm:pt>
    <dgm:pt modelId="{0B997AD0-5F6B-445C-82E8-D82EE198EB2C}" type="sibTrans" cxnId="{47162FDE-4016-4F6C-AD6C-9F8D50F1E2B2}">
      <dgm:prSet/>
      <dgm:spPr/>
      <dgm:t>
        <a:bodyPr/>
        <a:lstStyle/>
        <a:p>
          <a:endParaRPr lang="en-US"/>
        </a:p>
      </dgm:t>
    </dgm:pt>
    <dgm:pt modelId="{87EB8F9F-1717-4599-8744-052440C5E3BE}">
      <dgm:prSet phldrT="[Text]"/>
      <dgm:spPr/>
      <dgm:t>
        <a:bodyPr/>
        <a:lstStyle/>
        <a:p>
          <a:r>
            <a:rPr lang="en-HK" dirty="0" err="1" smtClean="0"/>
            <a:t>Jaringan</a:t>
          </a:r>
          <a:endParaRPr lang="en-US" dirty="0"/>
        </a:p>
      </dgm:t>
    </dgm:pt>
    <dgm:pt modelId="{C6726B45-3454-49D7-AE8F-34AB3A7302F7}" type="parTrans" cxnId="{861C19CE-8388-4046-8405-00B938A4C316}">
      <dgm:prSet/>
      <dgm:spPr/>
      <dgm:t>
        <a:bodyPr/>
        <a:lstStyle/>
        <a:p>
          <a:endParaRPr lang="en-US"/>
        </a:p>
      </dgm:t>
    </dgm:pt>
    <dgm:pt modelId="{54043C96-2157-4011-AA46-98C3EAF61CD9}" type="sibTrans" cxnId="{861C19CE-8388-4046-8405-00B938A4C316}">
      <dgm:prSet/>
      <dgm:spPr/>
      <dgm:t>
        <a:bodyPr/>
        <a:lstStyle/>
        <a:p>
          <a:endParaRPr lang="en-US"/>
        </a:p>
      </dgm:t>
    </dgm:pt>
    <dgm:pt modelId="{CF68D0D6-8C7D-4D21-97C0-588553F899A0}">
      <dgm:prSet phldrT="[Text]"/>
      <dgm:spPr/>
      <dgm:t>
        <a:bodyPr/>
        <a:lstStyle/>
        <a:p>
          <a:r>
            <a:rPr lang="en-HK" dirty="0" smtClean="0"/>
            <a:t>On Line</a:t>
          </a:r>
          <a:endParaRPr lang="en-US" dirty="0"/>
        </a:p>
      </dgm:t>
    </dgm:pt>
    <dgm:pt modelId="{A5C151ED-8600-42AD-8D9C-B237B4F3CF8A}" type="parTrans" cxnId="{53D05DBE-AC3C-4FBD-AF59-DB9A358E2253}">
      <dgm:prSet/>
      <dgm:spPr/>
      <dgm:t>
        <a:bodyPr/>
        <a:lstStyle/>
        <a:p>
          <a:endParaRPr lang="en-US"/>
        </a:p>
      </dgm:t>
    </dgm:pt>
    <dgm:pt modelId="{3894F1D3-4F32-423E-A1DE-F6627958CF54}" type="sibTrans" cxnId="{53D05DBE-AC3C-4FBD-AF59-DB9A358E2253}">
      <dgm:prSet/>
      <dgm:spPr/>
      <dgm:t>
        <a:bodyPr/>
        <a:lstStyle/>
        <a:p>
          <a:endParaRPr lang="en-US"/>
        </a:p>
      </dgm:t>
    </dgm:pt>
    <dgm:pt modelId="{531DAEE0-797E-48BF-8765-AAAA45D60CA7}">
      <dgm:prSet phldrT="[Text]"/>
      <dgm:spPr/>
      <dgm:t>
        <a:bodyPr/>
        <a:lstStyle/>
        <a:p>
          <a:r>
            <a:rPr lang="en-HK" dirty="0" err="1" smtClean="0"/>
            <a:t>Daun</a:t>
          </a:r>
          <a:r>
            <a:rPr lang="en-HK" dirty="0" smtClean="0"/>
            <a:t> </a:t>
          </a:r>
          <a:r>
            <a:rPr lang="en-HK" dirty="0" err="1" smtClean="0"/>
            <a:t>Lontar</a:t>
          </a:r>
          <a:endParaRPr lang="en-US" dirty="0"/>
        </a:p>
      </dgm:t>
    </dgm:pt>
    <dgm:pt modelId="{B88B0E1E-530A-4152-8B6F-BF82B7E352F6}" type="parTrans" cxnId="{F2EC3301-B0C4-4220-943C-E12AE5F68887}">
      <dgm:prSet/>
      <dgm:spPr/>
      <dgm:t>
        <a:bodyPr/>
        <a:lstStyle/>
        <a:p>
          <a:endParaRPr lang="en-US"/>
        </a:p>
      </dgm:t>
    </dgm:pt>
    <dgm:pt modelId="{E1478FC7-ADA2-4893-AF67-C569433020C9}" type="sibTrans" cxnId="{F2EC3301-B0C4-4220-943C-E12AE5F68887}">
      <dgm:prSet/>
      <dgm:spPr/>
      <dgm:t>
        <a:bodyPr/>
        <a:lstStyle/>
        <a:p>
          <a:endParaRPr lang="en-US"/>
        </a:p>
      </dgm:t>
    </dgm:pt>
    <dgm:pt modelId="{74BA6CD0-9C26-491D-B18E-E33040E33A74}">
      <dgm:prSet phldrT="[Text]"/>
      <dgm:spPr/>
      <dgm:t>
        <a:bodyPr/>
        <a:lstStyle/>
        <a:p>
          <a:r>
            <a:rPr lang="en-HK" dirty="0" err="1" smtClean="0"/>
            <a:t>Televisi</a:t>
          </a:r>
          <a:endParaRPr lang="en-US" dirty="0"/>
        </a:p>
      </dgm:t>
    </dgm:pt>
    <dgm:pt modelId="{ACA49534-1D55-481A-801A-D29F05C66561}" type="parTrans" cxnId="{14F82B03-2D65-4312-820F-3EE88DFD95C7}">
      <dgm:prSet/>
      <dgm:spPr/>
      <dgm:t>
        <a:bodyPr/>
        <a:lstStyle/>
        <a:p>
          <a:endParaRPr lang="en-US"/>
        </a:p>
      </dgm:t>
    </dgm:pt>
    <dgm:pt modelId="{FD032D1F-A068-4923-B0DD-5F4B0CFDA3E0}" type="sibTrans" cxnId="{14F82B03-2D65-4312-820F-3EE88DFD95C7}">
      <dgm:prSet/>
      <dgm:spPr/>
      <dgm:t>
        <a:bodyPr/>
        <a:lstStyle/>
        <a:p>
          <a:endParaRPr lang="en-US"/>
        </a:p>
      </dgm:t>
    </dgm:pt>
    <dgm:pt modelId="{7B945917-BAB5-4F9A-9C7D-5A0714C6598D}">
      <dgm:prSet phldrT="[Text]"/>
      <dgm:spPr/>
      <dgm:t>
        <a:bodyPr/>
        <a:lstStyle/>
        <a:p>
          <a:r>
            <a:rPr lang="en-HK" dirty="0" smtClean="0"/>
            <a:t>Koran</a:t>
          </a:r>
          <a:endParaRPr lang="en-US" dirty="0"/>
        </a:p>
      </dgm:t>
    </dgm:pt>
    <dgm:pt modelId="{42B9DBA9-72B4-4235-AB31-28EAE9E4FC0E}" type="parTrans" cxnId="{58EAFBF4-8F9B-452B-A87B-EB56532249B0}">
      <dgm:prSet/>
      <dgm:spPr/>
      <dgm:t>
        <a:bodyPr/>
        <a:lstStyle/>
        <a:p>
          <a:endParaRPr lang="en-US"/>
        </a:p>
      </dgm:t>
    </dgm:pt>
    <dgm:pt modelId="{0D4A4254-3234-4B1A-A195-B6794968A95B}" type="sibTrans" cxnId="{58EAFBF4-8F9B-452B-A87B-EB56532249B0}">
      <dgm:prSet/>
      <dgm:spPr/>
      <dgm:t>
        <a:bodyPr/>
        <a:lstStyle/>
        <a:p>
          <a:endParaRPr lang="en-US"/>
        </a:p>
      </dgm:t>
    </dgm:pt>
    <dgm:pt modelId="{675DAAD0-6983-4EE9-93B1-2996130C3034}">
      <dgm:prSet phldrT="[Text]"/>
      <dgm:spPr/>
      <dgm:t>
        <a:bodyPr/>
        <a:lstStyle/>
        <a:p>
          <a:r>
            <a:rPr lang="en-HK" dirty="0" err="1" smtClean="0"/>
            <a:t>dll</a:t>
          </a:r>
          <a:endParaRPr lang="en-US" dirty="0"/>
        </a:p>
      </dgm:t>
    </dgm:pt>
    <dgm:pt modelId="{8A45B9B5-BB2E-4473-8A11-8C67F82A50F2}" type="parTrans" cxnId="{067E66C6-691A-41D0-893E-16BF5513F0C2}">
      <dgm:prSet/>
      <dgm:spPr/>
      <dgm:t>
        <a:bodyPr/>
        <a:lstStyle/>
        <a:p>
          <a:endParaRPr lang="en-US"/>
        </a:p>
      </dgm:t>
    </dgm:pt>
    <dgm:pt modelId="{EC46FF41-5CB5-47CA-B9EC-F3FF172140A4}" type="sibTrans" cxnId="{067E66C6-691A-41D0-893E-16BF5513F0C2}">
      <dgm:prSet/>
      <dgm:spPr/>
      <dgm:t>
        <a:bodyPr/>
        <a:lstStyle/>
        <a:p>
          <a:endParaRPr lang="en-US"/>
        </a:p>
      </dgm:t>
    </dgm:pt>
    <dgm:pt modelId="{4474AA1C-57EE-4D66-A564-9549F1834559}">
      <dgm:prSet phldrT="[Text]"/>
      <dgm:spPr/>
      <dgm:t>
        <a:bodyPr/>
        <a:lstStyle/>
        <a:p>
          <a:r>
            <a:rPr lang="en-HK" dirty="0" smtClean="0"/>
            <a:t>Social Media</a:t>
          </a:r>
          <a:endParaRPr lang="en-US" dirty="0"/>
        </a:p>
      </dgm:t>
    </dgm:pt>
    <dgm:pt modelId="{D959B517-DED6-4DF2-9995-5E7C276A6A18}" type="parTrans" cxnId="{63177D01-0672-4833-8C48-2E9EE80B0A57}">
      <dgm:prSet/>
      <dgm:spPr/>
      <dgm:t>
        <a:bodyPr/>
        <a:lstStyle/>
        <a:p>
          <a:endParaRPr lang="en-US"/>
        </a:p>
      </dgm:t>
    </dgm:pt>
    <dgm:pt modelId="{A261D49B-FD67-46CC-96A8-9CC74423C4FE}" type="sibTrans" cxnId="{63177D01-0672-4833-8C48-2E9EE80B0A57}">
      <dgm:prSet/>
      <dgm:spPr/>
      <dgm:t>
        <a:bodyPr/>
        <a:lstStyle/>
        <a:p>
          <a:endParaRPr lang="en-US"/>
        </a:p>
      </dgm:t>
    </dgm:pt>
    <dgm:pt modelId="{2A3DF08A-2D5B-4066-9D59-4613FDC4A489}" type="pres">
      <dgm:prSet presAssocID="{0785EFE0-815B-4B9D-934C-740314326393}" presName="theList" presStyleCnt="0">
        <dgm:presLayoutVars>
          <dgm:dir/>
          <dgm:animLvl val="lvl"/>
          <dgm:resizeHandles val="exact"/>
        </dgm:presLayoutVars>
      </dgm:prSet>
      <dgm:spPr/>
    </dgm:pt>
    <dgm:pt modelId="{934D6A33-0700-46FF-86AE-E96322A83ECE}" type="pres">
      <dgm:prSet presAssocID="{3FC71469-DC47-4AED-A60C-EFA806A2DAA8}" presName="compNode" presStyleCnt="0"/>
      <dgm:spPr/>
    </dgm:pt>
    <dgm:pt modelId="{FABCF7FF-1AB7-4C1C-96F3-8C14B768FB46}" type="pres">
      <dgm:prSet presAssocID="{3FC71469-DC47-4AED-A60C-EFA806A2DAA8}" presName="noGeometry" presStyleCnt="0"/>
      <dgm:spPr/>
    </dgm:pt>
    <dgm:pt modelId="{C317BD59-2FF8-4ADE-8E67-10D59053B0E6}" type="pres">
      <dgm:prSet presAssocID="{3FC71469-DC47-4AED-A60C-EFA806A2DAA8}" presName="childTextVisible" presStyleLbl="bgAccFollowNode1" presStyleIdx="0" presStyleCnt="3">
        <dgm:presLayoutVars>
          <dgm:bulletEnabled val="1"/>
        </dgm:presLayoutVars>
      </dgm:prSet>
      <dgm:spPr/>
    </dgm:pt>
    <dgm:pt modelId="{7D572A68-C78D-49D9-B757-45A313CC6492}" type="pres">
      <dgm:prSet presAssocID="{3FC71469-DC47-4AED-A60C-EFA806A2DAA8}" presName="childTextHidden" presStyleLbl="bgAccFollowNode1" presStyleIdx="0" presStyleCnt="3"/>
      <dgm:spPr/>
    </dgm:pt>
    <dgm:pt modelId="{8F41BCB4-9830-422F-AB71-8C78CB906004}" type="pres">
      <dgm:prSet presAssocID="{3FC71469-DC47-4AED-A60C-EFA806A2DA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92ABF-2508-4B94-B207-59F4D45154F4}" type="pres">
      <dgm:prSet presAssocID="{3FC71469-DC47-4AED-A60C-EFA806A2DAA8}" presName="aSpace" presStyleCnt="0"/>
      <dgm:spPr/>
    </dgm:pt>
    <dgm:pt modelId="{3361EED0-EC70-4B0A-8ED0-A989500B4730}" type="pres">
      <dgm:prSet presAssocID="{CDA084B2-DA76-4F27-92CB-9785D74C6186}" presName="compNode" presStyleCnt="0"/>
      <dgm:spPr/>
    </dgm:pt>
    <dgm:pt modelId="{AF084CEE-632D-4554-BACB-69916461BB19}" type="pres">
      <dgm:prSet presAssocID="{CDA084B2-DA76-4F27-92CB-9785D74C6186}" presName="noGeometry" presStyleCnt="0"/>
      <dgm:spPr/>
    </dgm:pt>
    <dgm:pt modelId="{8115FCB5-CD02-4DF9-ADC8-AF3D8B9E1812}" type="pres">
      <dgm:prSet presAssocID="{CDA084B2-DA76-4F27-92CB-9785D74C618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4EC77-DD98-4156-A113-89E10ED57758}" type="pres">
      <dgm:prSet presAssocID="{CDA084B2-DA76-4F27-92CB-9785D74C6186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3EE12C78-97EA-4862-80A1-DCEAFAD69BE2}" type="pres">
      <dgm:prSet presAssocID="{CDA084B2-DA76-4F27-92CB-9785D74C618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559D9-4E1B-4A26-9C9D-822AFB60AC0B}" type="pres">
      <dgm:prSet presAssocID="{CDA084B2-DA76-4F27-92CB-9785D74C6186}" presName="aSpace" presStyleCnt="0"/>
      <dgm:spPr/>
    </dgm:pt>
    <dgm:pt modelId="{B5563A9F-DFFA-443C-8A84-C2FA1BFF9617}" type="pres">
      <dgm:prSet presAssocID="{B425C08C-C340-4680-A073-7522796F4E49}" presName="compNode" presStyleCnt="0"/>
      <dgm:spPr/>
    </dgm:pt>
    <dgm:pt modelId="{FAAF0699-7D0C-4956-989F-9C600013ECFE}" type="pres">
      <dgm:prSet presAssocID="{B425C08C-C340-4680-A073-7522796F4E49}" presName="noGeometry" presStyleCnt="0"/>
      <dgm:spPr/>
    </dgm:pt>
    <dgm:pt modelId="{910F9273-EC03-4A3C-8C6D-D7F5CD913B5A}" type="pres">
      <dgm:prSet presAssocID="{B425C08C-C340-4680-A073-7522796F4E4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78AB5-C1F4-4542-B180-40A960F12E8C}" type="pres">
      <dgm:prSet presAssocID="{B425C08C-C340-4680-A073-7522796F4E49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BCBC7AD1-542D-4B76-82D6-98CB2C18A4BA}" type="pres">
      <dgm:prSet presAssocID="{B425C08C-C340-4680-A073-7522796F4E4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27BBA04-21DB-4233-B181-E35DF834E421}" type="presOf" srcId="{675DAAD0-6983-4EE9-93B1-2996130C3034}" destId="{CC24EC77-DD98-4156-A113-89E10ED57758}" srcOrd="1" destOrd="4" presId="urn:microsoft.com/office/officeart/2005/8/layout/hProcess6"/>
    <dgm:cxn modelId="{45ACA2A3-7B23-42F6-9FEA-648CB30AB049}" srcId="{0785EFE0-815B-4B9D-934C-740314326393}" destId="{CDA084B2-DA76-4F27-92CB-9785D74C6186}" srcOrd="1" destOrd="0" parTransId="{9053161C-F16C-4161-9F04-AEBB05EAA37F}" sibTransId="{70812EB5-42CD-46E3-9D01-73FD5271AF0B}"/>
    <dgm:cxn modelId="{5F9F2797-2A66-465D-9B1B-6C6F9A3E9835}" type="presOf" srcId="{87EB8F9F-1717-4599-8744-052440C5E3BE}" destId="{910F9273-EC03-4A3C-8C6D-D7F5CD913B5A}" srcOrd="0" destOrd="0" presId="urn:microsoft.com/office/officeart/2005/8/layout/hProcess6"/>
    <dgm:cxn modelId="{D1DC7A99-DE69-4A3B-8669-7492E43E67AB}" srcId="{3FC71469-DC47-4AED-A60C-EFA806A2DAA8}" destId="{E91FDE55-B5EC-4371-8C59-1115AADB3476}" srcOrd="0" destOrd="0" parTransId="{FD25BF3D-D65C-4841-A95B-2E5907A02085}" sibTransId="{D8527364-4DB3-4602-A526-63EF4DB21B85}"/>
    <dgm:cxn modelId="{465E9033-9C74-4C12-9A27-05A14538B5C9}" type="presOf" srcId="{AD702C7B-0280-4831-8F2E-6CF003FCF5E5}" destId="{CC24EC77-DD98-4156-A113-89E10ED57758}" srcOrd="1" destOrd="0" presId="urn:microsoft.com/office/officeart/2005/8/layout/hProcess6"/>
    <dgm:cxn modelId="{BE326B46-CF09-4038-93EA-D5F7061DD83A}" type="presOf" srcId="{3FC71469-DC47-4AED-A60C-EFA806A2DAA8}" destId="{8F41BCB4-9830-422F-AB71-8C78CB906004}" srcOrd="0" destOrd="0" presId="urn:microsoft.com/office/officeart/2005/8/layout/hProcess6"/>
    <dgm:cxn modelId="{F2633F54-2C18-4EE5-9964-DA7FA94A35A2}" srcId="{CDA084B2-DA76-4F27-92CB-9785D74C6186}" destId="{AD702C7B-0280-4831-8F2E-6CF003FCF5E5}" srcOrd="0" destOrd="0" parTransId="{3938B29D-BA00-42FE-9CBA-75B088234F09}" sibTransId="{40C7F49A-8F39-4E4D-A838-4EFB99C9AC1D}"/>
    <dgm:cxn modelId="{F977D2FF-1002-4D75-87E9-5BD00CD173F4}" type="presOf" srcId="{4474AA1C-57EE-4D66-A564-9549F1834559}" destId="{910F9273-EC03-4A3C-8C6D-D7F5CD913B5A}" srcOrd="0" destOrd="2" presId="urn:microsoft.com/office/officeart/2005/8/layout/hProcess6"/>
    <dgm:cxn modelId="{58EAFBF4-8F9B-452B-A87B-EB56532249B0}" srcId="{CDA084B2-DA76-4F27-92CB-9785D74C6186}" destId="{7B945917-BAB5-4F9A-9C7D-5A0714C6598D}" srcOrd="3" destOrd="0" parTransId="{42B9DBA9-72B4-4235-AB31-28EAE9E4FC0E}" sibTransId="{0D4A4254-3234-4B1A-A195-B6794968A95B}"/>
    <dgm:cxn modelId="{D19E6884-9009-4ADC-824E-519AB0DFFFF4}" srcId="{3FC71469-DC47-4AED-A60C-EFA806A2DAA8}" destId="{3B91E0AD-DBFF-43DF-A623-6C0C2D60C8E2}" srcOrd="1" destOrd="0" parTransId="{FBAF0FDC-C514-4237-BBB4-A0E5124244C9}" sibTransId="{E3E7AECF-B9FE-4D0A-B308-EEB04CC0F148}"/>
    <dgm:cxn modelId="{D6D4FF92-94EF-498D-AACD-147FF18D091C}" type="presOf" srcId="{3B91E0AD-DBFF-43DF-A623-6C0C2D60C8E2}" destId="{C317BD59-2FF8-4ADE-8E67-10D59053B0E6}" srcOrd="0" destOrd="1" presId="urn:microsoft.com/office/officeart/2005/8/layout/hProcess6"/>
    <dgm:cxn modelId="{508C5B86-30CA-4964-95F7-9480C6CF82D6}" type="presOf" srcId="{0785EFE0-815B-4B9D-934C-740314326393}" destId="{2A3DF08A-2D5B-4066-9D59-4613FDC4A489}" srcOrd="0" destOrd="0" presId="urn:microsoft.com/office/officeart/2005/8/layout/hProcess6"/>
    <dgm:cxn modelId="{A32B02DB-9A9E-4618-AAA4-97813C444ED5}" type="presOf" srcId="{CF68D0D6-8C7D-4D21-97C0-588553F899A0}" destId="{3B678AB5-C1F4-4542-B180-40A960F12E8C}" srcOrd="1" destOrd="1" presId="urn:microsoft.com/office/officeart/2005/8/layout/hProcess6"/>
    <dgm:cxn modelId="{0A456D9B-8947-4207-B642-846DEAF12D14}" type="presOf" srcId="{CDA084B2-DA76-4F27-92CB-9785D74C6186}" destId="{3EE12C78-97EA-4862-80A1-DCEAFAD69BE2}" srcOrd="0" destOrd="0" presId="urn:microsoft.com/office/officeart/2005/8/layout/hProcess6"/>
    <dgm:cxn modelId="{C999B80E-EE25-4D8A-AA24-362F94E80D84}" type="presOf" srcId="{CF68D0D6-8C7D-4D21-97C0-588553F899A0}" destId="{910F9273-EC03-4A3C-8C6D-D7F5CD913B5A}" srcOrd="0" destOrd="1" presId="urn:microsoft.com/office/officeart/2005/8/layout/hProcess6"/>
    <dgm:cxn modelId="{623CD5C5-9146-4963-BFA9-6CC4F9DF0B05}" type="presOf" srcId="{87EB8F9F-1717-4599-8744-052440C5E3BE}" destId="{3B678AB5-C1F4-4542-B180-40A960F12E8C}" srcOrd="1" destOrd="0" presId="urn:microsoft.com/office/officeart/2005/8/layout/hProcess6"/>
    <dgm:cxn modelId="{3DAE1E48-58E6-4665-9324-797C61591A02}" type="presOf" srcId="{E91FDE55-B5EC-4371-8C59-1115AADB3476}" destId="{7D572A68-C78D-49D9-B757-45A313CC6492}" srcOrd="1" destOrd="0" presId="urn:microsoft.com/office/officeart/2005/8/layout/hProcess6"/>
    <dgm:cxn modelId="{2D6A2EEA-08EA-493B-BBA9-A39C677822C1}" type="presOf" srcId="{7B945917-BAB5-4F9A-9C7D-5A0714C6598D}" destId="{CC24EC77-DD98-4156-A113-89E10ED57758}" srcOrd="1" destOrd="3" presId="urn:microsoft.com/office/officeart/2005/8/layout/hProcess6"/>
    <dgm:cxn modelId="{E9F0B632-1739-42E9-9414-697F6F527244}" type="presOf" srcId="{7B945917-BAB5-4F9A-9C7D-5A0714C6598D}" destId="{8115FCB5-CD02-4DF9-ADC8-AF3D8B9E1812}" srcOrd="0" destOrd="3" presId="urn:microsoft.com/office/officeart/2005/8/layout/hProcess6"/>
    <dgm:cxn modelId="{D04D6F07-566F-4277-BE0B-6EAF07B69CD1}" type="presOf" srcId="{31D8DF0B-5D90-41A4-9445-A46BAC63E9EA}" destId="{CC24EC77-DD98-4156-A113-89E10ED57758}" srcOrd="1" destOrd="2" presId="urn:microsoft.com/office/officeart/2005/8/layout/hProcess6"/>
    <dgm:cxn modelId="{8841528F-701E-4DD0-8619-2CBD0BF50AC1}" type="presOf" srcId="{3B91E0AD-DBFF-43DF-A623-6C0C2D60C8E2}" destId="{7D572A68-C78D-49D9-B757-45A313CC6492}" srcOrd="1" destOrd="1" presId="urn:microsoft.com/office/officeart/2005/8/layout/hProcess6"/>
    <dgm:cxn modelId="{47162FDE-4016-4F6C-AD6C-9F8D50F1E2B2}" srcId="{0785EFE0-815B-4B9D-934C-740314326393}" destId="{B425C08C-C340-4680-A073-7522796F4E49}" srcOrd="2" destOrd="0" parTransId="{389772DE-857C-4001-9473-1BEA646CCFEF}" sibTransId="{0B997AD0-5F6B-445C-82E8-D82EE198EB2C}"/>
    <dgm:cxn modelId="{F2EC3301-B0C4-4220-943C-E12AE5F68887}" srcId="{3FC71469-DC47-4AED-A60C-EFA806A2DAA8}" destId="{531DAEE0-797E-48BF-8765-AAAA45D60CA7}" srcOrd="2" destOrd="0" parTransId="{B88B0E1E-530A-4152-8B6F-BF82B7E352F6}" sibTransId="{E1478FC7-ADA2-4893-AF67-C569433020C9}"/>
    <dgm:cxn modelId="{63177D01-0672-4833-8C48-2E9EE80B0A57}" srcId="{B425C08C-C340-4680-A073-7522796F4E49}" destId="{4474AA1C-57EE-4D66-A564-9549F1834559}" srcOrd="2" destOrd="0" parTransId="{D959B517-DED6-4DF2-9995-5E7C276A6A18}" sibTransId="{A261D49B-FD67-46CC-96A8-9CC74423C4FE}"/>
    <dgm:cxn modelId="{BD7C5B82-50C4-4C3B-9A11-A4833EDA0966}" type="presOf" srcId="{31D8DF0B-5D90-41A4-9445-A46BAC63E9EA}" destId="{8115FCB5-CD02-4DF9-ADC8-AF3D8B9E1812}" srcOrd="0" destOrd="2" presId="urn:microsoft.com/office/officeart/2005/8/layout/hProcess6"/>
    <dgm:cxn modelId="{53D05DBE-AC3C-4FBD-AF59-DB9A358E2253}" srcId="{B425C08C-C340-4680-A073-7522796F4E49}" destId="{CF68D0D6-8C7D-4D21-97C0-588553F899A0}" srcOrd="1" destOrd="0" parTransId="{A5C151ED-8600-42AD-8D9C-B237B4F3CF8A}" sibTransId="{3894F1D3-4F32-423E-A1DE-F6627958CF54}"/>
    <dgm:cxn modelId="{AEC52EA2-8556-4C02-9C58-3698E936495A}" type="presOf" srcId="{531DAEE0-797E-48BF-8765-AAAA45D60CA7}" destId="{C317BD59-2FF8-4ADE-8E67-10D59053B0E6}" srcOrd="0" destOrd="2" presId="urn:microsoft.com/office/officeart/2005/8/layout/hProcess6"/>
    <dgm:cxn modelId="{5AA8F457-7FB1-4DA9-90A6-F1FAF4D00EF4}" srcId="{0785EFE0-815B-4B9D-934C-740314326393}" destId="{3FC71469-DC47-4AED-A60C-EFA806A2DAA8}" srcOrd="0" destOrd="0" parTransId="{6150A091-77EE-4244-B7DA-E092397D5697}" sibTransId="{5C5DA96F-4FEA-4266-B48E-EE719B917C18}"/>
    <dgm:cxn modelId="{27706C74-C7DC-4825-84A2-116656561E35}" type="presOf" srcId="{AD702C7B-0280-4831-8F2E-6CF003FCF5E5}" destId="{8115FCB5-CD02-4DF9-ADC8-AF3D8B9E1812}" srcOrd="0" destOrd="0" presId="urn:microsoft.com/office/officeart/2005/8/layout/hProcess6"/>
    <dgm:cxn modelId="{ECC35E33-BC41-4CDD-BF2A-130F8F90CAC9}" type="presOf" srcId="{E91FDE55-B5EC-4371-8C59-1115AADB3476}" destId="{C317BD59-2FF8-4ADE-8E67-10D59053B0E6}" srcOrd="0" destOrd="0" presId="urn:microsoft.com/office/officeart/2005/8/layout/hProcess6"/>
    <dgm:cxn modelId="{861C19CE-8388-4046-8405-00B938A4C316}" srcId="{B425C08C-C340-4680-A073-7522796F4E49}" destId="{87EB8F9F-1717-4599-8744-052440C5E3BE}" srcOrd="0" destOrd="0" parTransId="{C6726B45-3454-49D7-AE8F-34AB3A7302F7}" sibTransId="{54043C96-2157-4011-AA46-98C3EAF61CD9}"/>
    <dgm:cxn modelId="{930760E5-B7B9-436E-8800-8472CBC4DDA1}" srcId="{CDA084B2-DA76-4F27-92CB-9785D74C6186}" destId="{31D8DF0B-5D90-41A4-9445-A46BAC63E9EA}" srcOrd="2" destOrd="0" parTransId="{400C64E7-AB58-49A5-AC27-82F5FE448D82}" sibTransId="{7F44B290-8164-437D-B895-972D509F0DBA}"/>
    <dgm:cxn modelId="{FC6B9B25-4E06-4A35-83A8-DED671AC250A}" type="presOf" srcId="{531DAEE0-797E-48BF-8765-AAAA45D60CA7}" destId="{7D572A68-C78D-49D9-B757-45A313CC6492}" srcOrd="1" destOrd="2" presId="urn:microsoft.com/office/officeart/2005/8/layout/hProcess6"/>
    <dgm:cxn modelId="{067E66C6-691A-41D0-893E-16BF5513F0C2}" srcId="{CDA084B2-DA76-4F27-92CB-9785D74C6186}" destId="{675DAAD0-6983-4EE9-93B1-2996130C3034}" srcOrd="4" destOrd="0" parTransId="{8A45B9B5-BB2E-4473-8A11-8C67F82A50F2}" sibTransId="{EC46FF41-5CB5-47CA-B9EC-F3FF172140A4}"/>
    <dgm:cxn modelId="{5D63A5C5-B6D3-41DB-AF75-ADF2521CBD61}" type="presOf" srcId="{4474AA1C-57EE-4D66-A564-9549F1834559}" destId="{3B678AB5-C1F4-4542-B180-40A960F12E8C}" srcOrd="1" destOrd="2" presId="urn:microsoft.com/office/officeart/2005/8/layout/hProcess6"/>
    <dgm:cxn modelId="{F81C01B1-1435-4C18-BB73-B000BA243EDD}" type="presOf" srcId="{74BA6CD0-9C26-491D-B18E-E33040E33A74}" destId="{CC24EC77-DD98-4156-A113-89E10ED57758}" srcOrd="1" destOrd="1" presId="urn:microsoft.com/office/officeart/2005/8/layout/hProcess6"/>
    <dgm:cxn modelId="{56089503-3504-43A1-9EAD-1B106F812E79}" type="presOf" srcId="{675DAAD0-6983-4EE9-93B1-2996130C3034}" destId="{8115FCB5-CD02-4DF9-ADC8-AF3D8B9E1812}" srcOrd="0" destOrd="4" presId="urn:microsoft.com/office/officeart/2005/8/layout/hProcess6"/>
    <dgm:cxn modelId="{14F82B03-2D65-4312-820F-3EE88DFD95C7}" srcId="{CDA084B2-DA76-4F27-92CB-9785D74C6186}" destId="{74BA6CD0-9C26-491D-B18E-E33040E33A74}" srcOrd="1" destOrd="0" parTransId="{ACA49534-1D55-481A-801A-D29F05C66561}" sibTransId="{FD032D1F-A068-4923-B0DD-5F4B0CFDA3E0}"/>
    <dgm:cxn modelId="{4DFE97C9-358B-4EE1-8613-3B57910FC8FD}" type="presOf" srcId="{74BA6CD0-9C26-491D-B18E-E33040E33A74}" destId="{8115FCB5-CD02-4DF9-ADC8-AF3D8B9E1812}" srcOrd="0" destOrd="1" presId="urn:microsoft.com/office/officeart/2005/8/layout/hProcess6"/>
    <dgm:cxn modelId="{F2E406D4-340E-42E5-8B35-E12A606F7AA3}" type="presOf" srcId="{B425C08C-C340-4680-A073-7522796F4E49}" destId="{BCBC7AD1-542D-4B76-82D6-98CB2C18A4BA}" srcOrd="0" destOrd="0" presId="urn:microsoft.com/office/officeart/2005/8/layout/hProcess6"/>
    <dgm:cxn modelId="{6CC226E6-66E0-4E4F-B2A9-9D2E6B6CD5DE}" type="presParOf" srcId="{2A3DF08A-2D5B-4066-9D59-4613FDC4A489}" destId="{934D6A33-0700-46FF-86AE-E96322A83ECE}" srcOrd="0" destOrd="0" presId="urn:microsoft.com/office/officeart/2005/8/layout/hProcess6"/>
    <dgm:cxn modelId="{61878FCD-68D1-4B74-8772-73EFD3787B54}" type="presParOf" srcId="{934D6A33-0700-46FF-86AE-E96322A83ECE}" destId="{FABCF7FF-1AB7-4C1C-96F3-8C14B768FB46}" srcOrd="0" destOrd="0" presId="urn:microsoft.com/office/officeart/2005/8/layout/hProcess6"/>
    <dgm:cxn modelId="{179C8F4F-16C1-4571-A98B-9BFFE2046DA4}" type="presParOf" srcId="{934D6A33-0700-46FF-86AE-E96322A83ECE}" destId="{C317BD59-2FF8-4ADE-8E67-10D59053B0E6}" srcOrd="1" destOrd="0" presId="urn:microsoft.com/office/officeart/2005/8/layout/hProcess6"/>
    <dgm:cxn modelId="{36A5F232-61C0-4CA1-AFBC-E79509A467BA}" type="presParOf" srcId="{934D6A33-0700-46FF-86AE-E96322A83ECE}" destId="{7D572A68-C78D-49D9-B757-45A313CC6492}" srcOrd="2" destOrd="0" presId="urn:microsoft.com/office/officeart/2005/8/layout/hProcess6"/>
    <dgm:cxn modelId="{566CFA1B-DF0D-40CB-B189-A25AA9695E43}" type="presParOf" srcId="{934D6A33-0700-46FF-86AE-E96322A83ECE}" destId="{8F41BCB4-9830-422F-AB71-8C78CB906004}" srcOrd="3" destOrd="0" presId="urn:microsoft.com/office/officeart/2005/8/layout/hProcess6"/>
    <dgm:cxn modelId="{A0345226-AC68-4D14-8825-CEBAE405811E}" type="presParOf" srcId="{2A3DF08A-2D5B-4066-9D59-4613FDC4A489}" destId="{60492ABF-2508-4B94-B207-59F4D45154F4}" srcOrd="1" destOrd="0" presId="urn:microsoft.com/office/officeart/2005/8/layout/hProcess6"/>
    <dgm:cxn modelId="{D55F68F6-C7F9-400C-8EE1-2B3076DA831A}" type="presParOf" srcId="{2A3DF08A-2D5B-4066-9D59-4613FDC4A489}" destId="{3361EED0-EC70-4B0A-8ED0-A989500B4730}" srcOrd="2" destOrd="0" presId="urn:microsoft.com/office/officeart/2005/8/layout/hProcess6"/>
    <dgm:cxn modelId="{C85618F9-99B1-4D50-B27B-72FB59F9699A}" type="presParOf" srcId="{3361EED0-EC70-4B0A-8ED0-A989500B4730}" destId="{AF084CEE-632D-4554-BACB-69916461BB19}" srcOrd="0" destOrd="0" presId="urn:microsoft.com/office/officeart/2005/8/layout/hProcess6"/>
    <dgm:cxn modelId="{5EFCFD9F-2F32-48DE-B32F-276060ED3789}" type="presParOf" srcId="{3361EED0-EC70-4B0A-8ED0-A989500B4730}" destId="{8115FCB5-CD02-4DF9-ADC8-AF3D8B9E1812}" srcOrd="1" destOrd="0" presId="urn:microsoft.com/office/officeart/2005/8/layout/hProcess6"/>
    <dgm:cxn modelId="{91EDF103-3294-4979-B68C-ABC994121A91}" type="presParOf" srcId="{3361EED0-EC70-4B0A-8ED0-A989500B4730}" destId="{CC24EC77-DD98-4156-A113-89E10ED57758}" srcOrd="2" destOrd="0" presId="urn:microsoft.com/office/officeart/2005/8/layout/hProcess6"/>
    <dgm:cxn modelId="{32103D7A-0C05-47B5-9E66-40A6BA3B11E2}" type="presParOf" srcId="{3361EED0-EC70-4B0A-8ED0-A989500B4730}" destId="{3EE12C78-97EA-4862-80A1-DCEAFAD69BE2}" srcOrd="3" destOrd="0" presId="urn:microsoft.com/office/officeart/2005/8/layout/hProcess6"/>
    <dgm:cxn modelId="{1FD4A141-7EE9-4228-A2FE-05913D19D0BC}" type="presParOf" srcId="{2A3DF08A-2D5B-4066-9D59-4613FDC4A489}" destId="{8B2559D9-4E1B-4A26-9C9D-822AFB60AC0B}" srcOrd="3" destOrd="0" presId="urn:microsoft.com/office/officeart/2005/8/layout/hProcess6"/>
    <dgm:cxn modelId="{3EF5CB43-3922-46B4-80C4-02257A4302AD}" type="presParOf" srcId="{2A3DF08A-2D5B-4066-9D59-4613FDC4A489}" destId="{B5563A9F-DFFA-443C-8A84-C2FA1BFF9617}" srcOrd="4" destOrd="0" presId="urn:microsoft.com/office/officeart/2005/8/layout/hProcess6"/>
    <dgm:cxn modelId="{FC0B614D-E740-47D3-8848-1CA99AB3C753}" type="presParOf" srcId="{B5563A9F-DFFA-443C-8A84-C2FA1BFF9617}" destId="{FAAF0699-7D0C-4956-989F-9C600013ECFE}" srcOrd="0" destOrd="0" presId="urn:microsoft.com/office/officeart/2005/8/layout/hProcess6"/>
    <dgm:cxn modelId="{E7444801-1C5F-475B-BBF3-3CFB36274AB6}" type="presParOf" srcId="{B5563A9F-DFFA-443C-8A84-C2FA1BFF9617}" destId="{910F9273-EC03-4A3C-8C6D-D7F5CD913B5A}" srcOrd="1" destOrd="0" presId="urn:microsoft.com/office/officeart/2005/8/layout/hProcess6"/>
    <dgm:cxn modelId="{56B38E59-CDBD-44A7-B6B8-5F78BA2B00B1}" type="presParOf" srcId="{B5563A9F-DFFA-443C-8A84-C2FA1BFF9617}" destId="{3B678AB5-C1F4-4542-B180-40A960F12E8C}" srcOrd="2" destOrd="0" presId="urn:microsoft.com/office/officeart/2005/8/layout/hProcess6"/>
    <dgm:cxn modelId="{AD593CA7-4176-4714-A282-6BCB656F7084}" type="presParOf" srcId="{B5563A9F-DFFA-443C-8A84-C2FA1BFF9617}" destId="{BCBC7AD1-542D-4B76-82D6-98CB2C18A4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BD59-2FF8-4ADE-8E67-10D59053B0E6}">
      <dsp:nvSpPr>
        <dsp:cNvPr id="0" name=""/>
        <dsp:cNvSpPr/>
      </dsp:nvSpPr>
      <dsp:spPr>
        <a:xfrm>
          <a:off x="593824" y="1125710"/>
          <a:ext cx="2357437" cy="2060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Kentongan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smtClean="0"/>
            <a:t>Asap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Daun</a:t>
          </a:r>
          <a:r>
            <a:rPr lang="en-HK" sz="1400" kern="1200" dirty="0" smtClean="0"/>
            <a:t> </a:t>
          </a:r>
          <a:r>
            <a:rPr lang="en-HK" sz="1400" kern="1200" dirty="0" err="1" smtClean="0"/>
            <a:t>Lontar</a:t>
          </a:r>
          <a:endParaRPr lang="en-US" sz="1400" kern="1200" dirty="0"/>
        </a:p>
      </dsp:txBody>
      <dsp:txXfrm>
        <a:off x="1183183" y="1434815"/>
        <a:ext cx="1149251" cy="1442487"/>
      </dsp:txXfrm>
    </dsp:sp>
    <dsp:sp modelId="{8F41BCB4-9830-422F-AB71-8C78CB906004}">
      <dsp:nvSpPr>
        <dsp:cNvPr id="0" name=""/>
        <dsp:cNvSpPr/>
      </dsp:nvSpPr>
      <dsp:spPr>
        <a:xfrm>
          <a:off x="4464" y="1566699"/>
          <a:ext cx="1178718" cy="1178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700" kern="1200" dirty="0" err="1" smtClean="0">
              <a:solidFill>
                <a:schemeClr val="tx1"/>
              </a:solidFill>
            </a:rPr>
            <a:t>Kuno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77083" y="1739318"/>
        <a:ext cx="833480" cy="833480"/>
      </dsp:txXfrm>
    </dsp:sp>
    <dsp:sp modelId="{8115FCB5-CD02-4DF9-ADC8-AF3D8B9E1812}">
      <dsp:nvSpPr>
        <dsp:cNvPr id="0" name=""/>
        <dsp:cNvSpPr/>
      </dsp:nvSpPr>
      <dsp:spPr>
        <a:xfrm>
          <a:off x="3687960" y="1125710"/>
          <a:ext cx="2357437" cy="2060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Telepon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Televisi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smtClean="0"/>
            <a:t>Radio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smtClean="0"/>
            <a:t>Koran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dll</a:t>
          </a:r>
          <a:endParaRPr lang="en-US" sz="1400" kern="1200" dirty="0"/>
        </a:p>
      </dsp:txBody>
      <dsp:txXfrm>
        <a:off x="4277320" y="1434815"/>
        <a:ext cx="1149251" cy="1442487"/>
      </dsp:txXfrm>
    </dsp:sp>
    <dsp:sp modelId="{3EE12C78-97EA-4862-80A1-DCEAFAD69BE2}">
      <dsp:nvSpPr>
        <dsp:cNvPr id="0" name=""/>
        <dsp:cNvSpPr/>
      </dsp:nvSpPr>
      <dsp:spPr>
        <a:xfrm>
          <a:off x="3098601" y="1566699"/>
          <a:ext cx="1178718" cy="1178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700" kern="1200" dirty="0" smtClean="0">
              <a:solidFill>
                <a:schemeClr val="tx1"/>
              </a:solidFill>
            </a:rPr>
            <a:t>Modern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271220" y="1739318"/>
        <a:ext cx="833480" cy="833480"/>
      </dsp:txXfrm>
    </dsp:sp>
    <dsp:sp modelId="{910F9273-EC03-4A3C-8C6D-D7F5CD913B5A}">
      <dsp:nvSpPr>
        <dsp:cNvPr id="0" name=""/>
        <dsp:cNvSpPr/>
      </dsp:nvSpPr>
      <dsp:spPr>
        <a:xfrm>
          <a:off x="6782097" y="1125710"/>
          <a:ext cx="2357437" cy="2060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err="1" smtClean="0"/>
            <a:t>Jaringan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smtClean="0"/>
            <a:t>On Line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HK" sz="1400" kern="1200" dirty="0" smtClean="0"/>
            <a:t>Social Media</a:t>
          </a:r>
          <a:endParaRPr lang="en-US" sz="1400" kern="1200" dirty="0"/>
        </a:p>
      </dsp:txBody>
      <dsp:txXfrm>
        <a:off x="7371457" y="1434815"/>
        <a:ext cx="1149251" cy="1442487"/>
      </dsp:txXfrm>
    </dsp:sp>
    <dsp:sp modelId="{BCBC7AD1-542D-4B76-82D6-98CB2C18A4BA}">
      <dsp:nvSpPr>
        <dsp:cNvPr id="0" name=""/>
        <dsp:cNvSpPr/>
      </dsp:nvSpPr>
      <dsp:spPr>
        <a:xfrm>
          <a:off x="6192738" y="1566699"/>
          <a:ext cx="1178718" cy="1178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700" kern="1200" dirty="0" err="1" smtClean="0"/>
            <a:t>Masa</a:t>
          </a:r>
          <a:r>
            <a:rPr lang="en-HK" sz="1700" kern="1200" dirty="0" smtClean="0"/>
            <a:t> </a:t>
          </a:r>
          <a:r>
            <a:rPr lang="en-HK" sz="1700" kern="1200" dirty="0" err="1" smtClean="0"/>
            <a:t>Depan</a:t>
          </a:r>
          <a:endParaRPr lang="en-US" sz="1700" kern="1200" dirty="0"/>
        </a:p>
      </dsp:txBody>
      <dsp:txXfrm>
        <a:off x="6365357" y="1739318"/>
        <a:ext cx="833480" cy="83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Mengenal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Audio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4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± Media AV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04767"/>
              </p:ext>
            </p:extLst>
          </p:nvPr>
        </p:nvGraphicFramePr>
        <p:xfrm>
          <a:off x="371388" y="3155268"/>
          <a:ext cx="8553970" cy="335077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76985"/>
                <a:gridCol w="4276985"/>
              </a:tblGrid>
              <a:tr h="423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KELEBIHAN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KEKURANGAN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34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Menggambarkan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suatu</a:t>
                      </a:r>
                      <a:r>
                        <a:rPr lang="en-US" dirty="0" smtClean="0"/>
                        <a:t> proses </a:t>
                      </a:r>
                      <a:r>
                        <a:rPr lang="en-US" dirty="0" err="1" smtClean="0"/>
                        <a:t>kejadian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tanpa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batas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ruang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waktu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Bersifat</a:t>
                      </a:r>
                      <a:r>
                        <a:rPr lang="en-US" dirty="0" smtClean="0"/>
                        <a:t> 1 </a:t>
                      </a:r>
                      <a:r>
                        <a:rPr lang="en-US" dirty="0" err="1" smtClean="0"/>
                        <a:t>arah</a:t>
                      </a:r>
                      <a:endParaRPr lang="en-US" dirty="0"/>
                    </a:p>
                  </a:txBody>
                  <a:tcPr/>
                </a:tc>
              </a:tr>
              <a:tr h="4231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Bersifat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langsung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nyata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riil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diulang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7304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menciptakan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kondisi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/>
                        <a:t>masa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lampau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depan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Membutuhkan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kemampuan</a:t>
                      </a:r>
                      <a:r>
                        <a:rPr lang="en-US" baseline="0" dirty="0" smtClean="0"/>
                        <a:t>/ skill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teknologi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</a:tr>
              <a:tr h="73044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Membangun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imajinasi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kreatifitas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penontonnya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relatif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mahal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Daftar</a:t>
            </a:r>
            <a:r>
              <a:rPr lang="en-HK" dirty="0" smtClean="0"/>
              <a:t> </a:t>
            </a:r>
            <a:r>
              <a:rPr lang="en-HK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dirty="0" smtClean="0">
                <a:solidFill>
                  <a:schemeClr val="tx1"/>
                </a:solidFill>
              </a:rPr>
              <a:t>Media Now, </a:t>
            </a:r>
            <a:r>
              <a:rPr lang="nl-NL" sz="3200" dirty="0">
                <a:solidFill>
                  <a:schemeClr val="tx1"/>
                </a:solidFill>
                <a:effectLst/>
              </a:rPr>
              <a:t> Joseph Straubhaar dan Robert LaRose </a:t>
            </a:r>
            <a:endParaRPr lang="nl-NL" sz="3200" dirty="0" smtClean="0">
              <a:solidFill>
                <a:schemeClr val="tx1"/>
              </a:solidFill>
              <a:effectLst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</a:rPr>
              <a:t>“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Komunikasi</a:t>
            </a:r>
            <a:r>
              <a:rPr lang="en-US" sz="3200" dirty="0">
                <a:solidFill>
                  <a:schemeClr val="tx1"/>
                </a:solidFill>
                <a:effectLst/>
              </a:rPr>
              <a:t> Massa, Media 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dan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Melek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Budaya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”, Stanley J. </a:t>
            </a:r>
            <a:r>
              <a:rPr lang="en-US" sz="3200" dirty="0" err="1" smtClean="0">
                <a:solidFill>
                  <a:schemeClr val="tx1"/>
                </a:solidFill>
                <a:effectLst/>
              </a:rPr>
              <a:t>Baran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4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4000" dirty="0" err="1" smtClean="0"/>
              <a:t>Perjalanan</a:t>
            </a:r>
            <a:r>
              <a:rPr lang="en-HK" sz="4000" dirty="0" smtClean="0"/>
              <a:t> Media </a:t>
            </a:r>
            <a:r>
              <a:rPr lang="en-HK" sz="4000" dirty="0" err="1" smtClean="0"/>
              <a:t>Komunikasi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33768"/>
              </p:ext>
            </p:extLst>
          </p:nvPr>
        </p:nvGraphicFramePr>
        <p:xfrm>
          <a:off x="0" y="2290813"/>
          <a:ext cx="9144000" cy="431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88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AV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995414"/>
            <a:ext cx="8248512" cy="37502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Media </a:t>
            </a:r>
            <a:r>
              <a:rPr lang="en-US" dirty="0">
                <a:solidFill>
                  <a:schemeClr val="tx1"/>
                </a:solidFill>
                <a:effectLst/>
              </a:rPr>
              <a:t>yang </a:t>
            </a:r>
            <a:r>
              <a:rPr lang="en-US" dirty="0" err="1">
                <a:solidFill>
                  <a:schemeClr val="tx1"/>
                </a:solidFill>
                <a:effectLst/>
              </a:rPr>
              <a:t>mempunyai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unsur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suara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unsur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gambar</a:t>
            </a:r>
            <a:r>
              <a:rPr lang="en-US" dirty="0">
                <a:solidFill>
                  <a:schemeClr val="tx1"/>
                </a:solidFill>
                <a:effectLst/>
              </a:rPr>
              <a:t>. 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Jenis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media </a:t>
            </a:r>
            <a:r>
              <a:rPr lang="en-US" dirty="0" err="1">
                <a:solidFill>
                  <a:schemeClr val="tx1"/>
                </a:solidFill>
                <a:effectLst/>
              </a:rPr>
              <a:t>ini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mempunyai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dirty="0">
                <a:solidFill>
                  <a:schemeClr val="tx1"/>
                </a:solidFill>
                <a:effectLst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baik</a:t>
            </a:r>
            <a:r>
              <a:rPr lang="en-US" dirty="0">
                <a:solidFill>
                  <a:schemeClr val="tx1"/>
                </a:solidFill>
                <a:effectLst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</a:rPr>
              <a:t>karena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meliputi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kedua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jenis</a:t>
            </a:r>
            <a:r>
              <a:rPr lang="en-US" dirty="0">
                <a:solidFill>
                  <a:schemeClr val="tx1"/>
                </a:solidFill>
                <a:effectLst/>
              </a:rPr>
              <a:t> media </a:t>
            </a:r>
            <a:r>
              <a:rPr lang="en-US" dirty="0" err="1">
                <a:solidFill>
                  <a:schemeClr val="tx1"/>
                </a:solidFill>
                <a:effectLst/>
              </a:rPr>
              <a:t>auditif</a:t>
            </a:r>
            <a:r>
              <a:rPr lang="en-US" dirty="0">
                <a:solidFill>
                  <a:schemeClr val="tx1"/>
                </a:solidFill>
                <a:effectLst/>
              </a:rPr>
              <a:t> (</a:t>
            </a:r>
            <a:r>
              <a:rPr lang="en-US" dirty="0" err="1">
                <a:solidFill>
                  <a:schemeClr val="tx1"/>
                </a:solidFill>
                <a:effectLst/>
              </a:rPr>
              <a:t>mendengar</a:t>
            </a:r>
            <a:r>
              <a:rPr lang="en-US" dirty="0">
                <a:solidFill>
                  <a:schemeClr val="tx1"/>
                </a:solidFill>
                <a:effectLst/>
              </a:rPr>
              <a:t>) </a:t>
            </a:r>
            <a:r>
              <a:rPr lang="en-US" dirty="0" err="1">
                <a:solidFill>
                  <a:schemeClr val="tx1"/>
                </a:solidFill>
                <a:effectLst/>
              </a:rPr>
              <a:t>dan</a:t>
            </a:r>
            <a:r>
              <a:rPr lang="en-US" dirty="0">
                <a:solidFill>
                  <a:schemeClr val="tx1"/>
                </a:solidFill>
                <a:effectLst/>
              </a:rPr>
              <a:t> visual (</a:t>
            </a:r>
            <a:r>
              <a:rPr lang="en-US" dirty="0" err="1">
                <a:solidFill>
                  <a:schemeClr val="tx1"/>
                </a:solidFill>
                <a:effectLst/>
              </a:rPr>
              <a:t>melihat</a:t>
            </a:r>
            <a:r>
              <a:rPr lang="en-US" dirty="0">
                <a:solidFill>
                  <a:schemeClr val="tx1"/>
                </a:solidFill>
                <a:effectLst/>
              </a:rPr>
              <a:t>). 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Sebuah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</a:rPr>
              <a:t>alat</a:t>
            </a:r>
            <a:r>
              <a:rPr lang="en-US" b="1" i="1" dirty="0">
                <a:solidFill>
                  <a:srgbClr val="FF0000"/>
                </a:solidFill>
                <a:effectLst/>
              </a:rPr>
              <a:t> bantu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audio visual </a:t>
            </a:r>
            <a:r>
              <a:rPr lang="en-US" dirty="0">
                <a:solidFill>
                  <a:schemeClr val="tx1"/>
                </a:solidFill>
                <a:effectLst/>
              </a:rPr>
              <a:t>yang </a:t>
            </a:r>
            <a:r>
              <a:rPr lang="en-US" dirty="0" err="1">
                <a:solidFill>
                  <a:schemeClr val="tx1"/>
                </a:solidFill>
                <a:effectLst/>
              </a:rPr>
              <a:t>berarti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bahan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alat</a:t>
            </a:r>
            <a:r>
              <a:rPr lang="en-US" dirty="0">
                <a:solidFill>
                  <a:schemeClr val="tx1"/>
                </a:solidFill>
                <a:effectLst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</a:rPr>
              <a:t>dipergunakan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situasi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belajar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membantu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tulisan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dan</a:t>
            </a:r>
            <a:r>
              <a:rPr lang="en-US" dirty="0">
                <a:solidFill>
                  <a:schemeClr val="tx1"/>
                </a:solidFill>
                <a:effectLst/>
              </a:rPr>
              <a:t> kata yang </a:t>
            </a:r>
            <a:r>
              <a:rPr lang="en-US" dirty="0" err="1">
                <a:solidFill>
                  <a:schemeClr val="tx1"/>
                </a:solidFill>
                <a:effectLst/>
              </a:rPr>
              <a:t>diucapkan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u="sng" dirty="0" err="1">
                <a:solidFill>
                  <a:srgbClr val="FF0000"/>
                </a:solidFill>
                <a:effectLst/>
              </a:rPr>
              <a:t>menularkan</a:t>
            </a:r>
            <a:r>
              <a:rPr lang="en-US" u="sng" dirty="0">
                <a:solidFill>
                  <a:srgbClr val="FF0000"/>
                </a:solidFill>
                <a:effectLst/>
              </a:rPr>
              <a:t> </a:t>
            </a:r>
            <a:r>
              <a:rPr lang="en-US" u="sng" dirty="0" err="1">
                <a:solidFill>
                  <a:srgbClr val="FF0000"/>
                </a:solidFill>
                <a:effectLst/>
              </a:rPr>
              <a:t>pengetahuan</a:t>
            </a:r>
            <a:r>
              <a:rPr lang="en-US" u="sng" dirty="0">
                <a:solidFill>
                  <a:srgbClr val="FF0000"/>
                </a:solidFill>
                <a:effectLst/>
              </a:rPr>
              <a:t>, </a:t>
            </a:r>
            <a:r>
              <a:rPr lang="en-US" u="sng" dirty="0" err="1">
                <a:solidFill>
                  <a:srgbClr val="FF0000"/>
                </a:solidFill>
                <a:effectLst/>
              </a:rPr>
              <a:t>sikap</a:t>
            </a:r>
            <a:r>
              <a:rPr lang="en-US" u="sng" dirty="0">
                <a:solidFill>
                  <a:srgbClr val="FF0000"/>
                </a:solidFill>
                <a:effectLst/>
              </a:rPr>
              <a:t>, </a:t>
            </a:r>
            <a:r>
              <a:rPr lang="en-US" u="sng" dirty="0" err="1">
                <a:solidFill>
                  <a:srgbClr val="FF0000"/>
                </a:solidFill>
                <a:effectLst/>
              </a:rPr>
              <a:t>dan</a:t>
            </a:r>
            <a:r>
              <a:rPr lang="en-US" u="sng" dirty="0">
                <a:solidFill>
                  <a:srgbClr val="FF0000"/>
                </a:solidFill>
                <a:effectLst/>
              </a:rPr>
              <a:t> 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3851724" cy="368560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>
                <a:effectLst/>
              </a:rPr>
              <a:t>Membantu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memberikan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solidFill>
                  <a:schemeClr val="accent6"/>
                </a:solidFill>
                <a:effectLst/>
              </a:rPr>
              <a:t>konsep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pertama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kesan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benar</a:t>
            </a:r>
            <a:r>
              <a:rPr lang="en-US" dirty="0" smtClean="0">
                <a:effectLst/>
              </a:rPr>
              <a:t>;</a:t>
            </a:r>
          </a:p>
          <a:p>
            <a:r>
              <a:rPr lang="en-US" dirty="0" err="1" smtClean="0">
                <a:effectLst/>
              </a:rPr>
              <a:t>Mendorong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minat</a:t>
            </a:r>
            <a:r>
              <a:rPr lang="en-US" dirty="0" smtClean="0">
                <a:solidFill>
                  <a:srgbClr val="B523B4"/>
                </a:solidFill>
                <a:effectLst/>
              </a:rPr>
              <a:t>/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Motivasi</a:t>
            </a:r>
            <a:endParaRPr lang="en-US" dirty="0">
              <a:solidFill>
                <a:srgbClr val="B523B4"/>
              </a:solidFill>
              <a:effectLst/>
            </a:endParaRPr>
          </a:p>
          <a:p>
            <a:r>
              <a:rPr lang="en-US" dirty="0" err="1" smtClean="0">
                <a:effectLst/>
              </a:rPr>
              <a:t>Meningkatkan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solidFill>
                  <a:srgbClr val="B523B4"/>
                </a:solidFill>
                <a:effectLst/>
              </a:rPr>
              <a:t>pengertian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 smtClean="0">
                <a:solidFill>
                  <a:srgbClr val="B523B4"/>
                </a:solidFill>
                <a:effectLst/>
              </a:rPr>
              <a:t>Melengkapi</a:t>
            </a:r>
            <a:r>
              <a:rPr lang="en-US" dirty="0" smtClean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>
                <a:solidFill>
                  <a:srgbClr val="B523B4"/>
                </a:solidFill>
                <a:effectLst/>
              </a:rPr>
              <a:t>sumber</a:t>
            </a:r>
            <a:r>
              <a:rPr lang="en-US" dirty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>
                <a:effectLst/>
              </a:rPr>
              <a:t>belajar</a:t>
            </a:r>
            <a:r>
              <a:rPr lang="en-US" dirty="0">
                <a:effectLst/>
              </a:rPr>
              <a:t> yang lain;</a:t>
            </a:r>
          </a:p>
          <a:p>
            <a:r>
              <a:rPr lang="en-US" dirty="0" err="1" smtClean="0">
                <a:effectLst/>
              </a:rPr>
              <a:t>Menambah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solidFill>
                  <a:srgbClr val="B523B4"/>
                </a:solidFill>
                <a:effectLst/>
              </a:rPr>
              <a:t>variasi</a:t>
            </a:r>
            <a:r>
              <a:rPr lang="en-US" dirty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>
                <a:solidFill>
                  <a:srgbClr val="B523B4"/>
                </a:solidFill>
                <a:effectLst/>
              </a:rPr>
              <a:t>metode</a:t>
            </a:r>
            <a:r>
              <a:rPr lang="en-US" dirty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>
                <a:effectLst/>
              </a:rPr>
              <a:t>mengajar</a:t>
            </a:r>
            <a:r>
              <a:rPr lang="en-US" dirty="0" smtClean="0">
                <a:effectLst/>
              </a:rPr>
              <a:t>;</a:t>
            </a:r>
            <a:r>
              <a:rPr lang="en-US" dirty="0">
                <a:effectLst/>
              </a:rPr>
              <a:t>       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9507" y="3012141"/>
            <a:ext cx="3984165" cy="36856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B523B4"/>
                </a:solidFill>
                <a:effectLst/>
              </a:rPr>
              <a:t>Menghemat</a:t>
            </a:r>
            <a:r>
              <a:rPr lang="en-US" dirty="0" smtClean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waktu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;</a:t>
            </a: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Meningkatkan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keingintahuan</a:t>
            </a:r>
            <a:r>
              <a:rPr lang="en-US" dirty="0" smtClean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intelektual</a:t>
            </a:r>
            <a:endParaRPr lang="en-US" dirty="0" smtClean="0">
              <a:solidFill>
                <a:srgbClr val="B523B4"/>
              </a:solidFill>
              <a:effectLst/>
            </a:endParaRP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Cenderung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mengurangi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pengulangan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kata yang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tidak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perlu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;</a:t>
            </a: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Membuat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ingatan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terhadap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pelajaran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lebih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lama</a:t>
            </a: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Dapat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memberikan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konsep</a:t>
            </a:r>
            <a:r>
              <a:rPr lang="en-US" dirty="0" smtClean="0">
                <a:solidFill>
                  <a:srgbClr val="B523B4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B523B4"/>
                </a:solidFill>
                <a:effectLst/>
              </a:rPr>
              <a:t>baru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sesuatu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diluar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pengalaman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biasa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5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248512" cy="33886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Film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Film </a:t>
            </a:r>
            <a:r>
              <a:rPr lang="en-US" dirty="0" err="1">
                <a:solidFill>
                  <a:schemeClr val="tx1"/>
                </a:solidFill>
                <a:effectLst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gambar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hidup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merupakan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gambar-gambar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dirty="0">
                <a:solidFill>
                  <a:schemeClr val="tx1"/>
                </a:solidFill>
                <a:effectLst/>
              </a:rPr>
              <a:t> frame </a:t>
            </a:r>
            <a:r>
              <a:rPr lang="en-US" dirty="0" err="1">
                <a:solidFill>
                  <a:schemeClr val="tx1"/>
                </a:solidFill>
                <a:effectLst/>
              </a:rPr>
              <a:t>dimana</a:t>
            </a:r>
            <a:r>
              <a:rPr lang="en-US" dirty="0">
                <a:solidFill>
                  <a:schemeClr val="tx1"/>
                </a:solidFill>
                <a:effectLst/>
              </a:rPr>
              <a:t> frame demi frame </a:t>
            </a:r>
            <a:r>
              <a:rPr lang="en-US" dirty="0" err="1">
                <a:solidFill>
                  <a:schemeClr val="tx1"/>
                </a:solidFill>
                <a:effectLst/>
              </a:rPr>
              <a:t>diproyeksikan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melalui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lensa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proyektor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secara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mekanis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sehingga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pada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layar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terlihat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gambar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itu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Hiburan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Informatif</a:t>
            </a:r>
            <a:r>
              <a:rPr lang="en-US" dirty="0" smtClean="0">
                <a:solidFill>
                  <a:schemeClr val="tx1"/>
                </a:solidFill>
                <a:effectLst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Edukatif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  <a:effectLst/>
              </a:rPr>
              <a:t>Terbatas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Ruang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Waktu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  <a:effectLst/>
              </a:rPr>
              <a:t>Bioskop</a:t>
            </a:r>
            <a:r>
              <a:rPr lang="en-US" dirty="0" smtClean="0">
                <a:solidFill>
                  <a:schemeClr val="tx1"/>
                </a:solidFill>
                <a:effectLst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Layar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Tancap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marL="3492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42" y="5545933"/>
            <a:ext cx="2467532" cy="7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8248512" cy="36975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C76402"/>
                </a:solidFill>
              </a:rPr>
              <a:t>Video</a:t>
            </a:r>
          </a:p>
          <a:p>
            <a:pPr marL="0" indent="0">
              <a:buNone/>
            </a:pPr>
            <a:r>
              <a:rPr lang="tr-TR" dirty="0" err="1" smtClean="0"/>
              <a:t>Teknologi</a:t>
            </a:r>
            <a:r>
              <a:rPr lang="tr-TR" dirty="0" smtClean="0"/>
              <a:t> </a:t>
            </a:r>
            <a:r>
              <a:rPr lang="tr-TR" dirty="0" err="1"/>
              <a:t>untuk</a:t>
            </a:r>
            <a:r>
              <a:rPr lang="tr-TR" dirty="0"/>
              <a:t> </a:t>
            </a:r>
            <a:r>
              <a:rPr lang="tr-TR" dirty="0" err="1"/>
              <a:t>menangkap</a:t>
            </a:r>
            <a:r>
              <a:rPr lang="tr-TR" dirty="0"/>
              <a:t>, </a:t>
            </a:r>
            <a:r>
              <a:rPr lang="tr-TR" dirty="0" err="1"/>
              <a:t>merekam</a:t>
            </a:r>
            <a:r>
              <a:rPr lang="tr-TR" dirty="0"/>
              <a:t>, </a:t>
            </a:r>
            <a:r>
              <a:rPr lang="tr-TR" dirty="0" err="1"/>
              <a:t>memproses</a:t>
            </a:r>
            <a:r>
              <a:rPr lang="tr-TR" dirty="0"/>
              <a:t>, </a:t>
            </a:r>
            <a:r>
              <a:rPr lang="tr-TR" dirty="0" err="1"/>
              <a:t>mentransmisikan</a:t>
            </a:r>
            <a:r>
              <a:rPr lang="tr-TR" dirty="0"/>
              <a:t> dan </a:t>
            </a:r>
            <a:r>
              <a:rPr lang="tr-TR" dirty="0" err="1"/>
              <a:t>menata</a:t>
            </a:r>
            <a:r>
              <a:rPr lang="tr-TR" dirty="0"/>
              <a:t> </a:t>
            </a:r>
            <a:r>
              <a:rPr lang="tr-TR" dirty="0" err="1"/>
              <a:t>ulang</a:t>
            </a:r>
            <a:r>
              <a:rPr lang="tr-TR" dirty="0"/>
              <a:t> </a:t>
            </a:r>
            <a:r>
              <a:rPr lang="tr-TR" dirty="0" err="1"/>
              <a:t>gambar</a:t>
            </a:r>
            <a:r>
              <a:rPr lang="tr-TR" dirty="0"/>
              <a:t> </a:t>
            </a:r>
            <a:r>
              <a:rPr lang="tr-TR" dirty="0" err="1"/>
              <a:t>bergerak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u="sng" dirty="0" smtClean="0"/>
              <a:t>Analog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FF0000"/>
                </a:solidFill>
              </a:rPr>
              <a:t>: Produk Industri TV, </a:t>
            </a:r>
            <a:r>
              <a:rPr lang="en-HK" dirty="0" smtClean="0">
                <a:solidFill>
                  <a:srgbClr val="FF0000"/>
                </a:solidFill>
              </a:rPr>
              <a:t>(</a:t>
            </a:r>
            <a:r>
              <a:rPr lang="tr-TR" dirty="0" smtClean="0">
                <a:solidFill>
                  <a:srgbClr val="FF0000"/>
                </a:solidFill>
              </a:rPr>
              <a:t>kaset</a:t>
            </a:r>
            <a:r>
              <a:rPr lang="en-HK" dirty="0" smtClean="0">
                <a:solidFill>
                  <a:srgbClr val="FF0000"/>
                </a:solidFill>
              </a:rPr>
              <a:t>)</a:t>
            </a:r>
            <a:r>
              <a:rPr lang="en-HK" dirty="0">
                <a:solidFill>
                  <a:srgbClr val="FF0000"/>
                </a:solidFill>
              </a:rPr>
              <a:t> </a:t>
            </a:r>
            <a:endParaRPr lang="en-H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HK" dirty="0">
                <a:solidFill>
                  <a:srgbClr val="FF0000"/>
                </a:solidFill>
              </a:rPr>
              <a:t>	 </a:t>
            </a:r>
            <a:r>
              <a:rPr lang="en-HK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tr-TR" dirty="0" err="1" smtClean="0">
                <a:solidFill>
                  <a:srgbClr val="FF0000"/>
                </a:solidFill>
              </a:rPr>
              <a:t>esuai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standar</a:t>
            </a:r>
            <a:r>
              <a:rPr lang="tr-TR" dirty="0" smtClean="0">
                <a:solidFill>
                  <a:srgbClr val="FF0000"/>
                </a:solidFill>
              </a:rPr>
              <a:t> (NTSC, PAL, SECAM)</a:t>
            </a:r>
          </a:p>
          <a:p>
            <a:pPr marL="0" indent="0">
              <a:buNone/>
            </a:pPr>
            <a:r>
              <a:rPr lang="tr-TR" b="1" u="sng" dirty="0" err="1" smtClean="0"/>
              <a:t>Digital</a:t>
            </a:r>
            <a:r>
              <a:rPr lang="tr-TR" b="1" u="sng" dirty="0" smtClean="0"/>
              <a:t> </a:t>
            </a:r>
            <a:r>
              <a:rPr lang="tr-TR" dirty="0" smtClean="0"/>
              <a:t>  </a:t>
            </a:r>
            <a:r>
              <a:rPr lang="tr-TR" dirty="0"/>
              <a:t>: </a:t>
            </a:r>
            <a:r>
              <a:rPr lang="tr-TR" dirty="0" err="1" smtClean="0">
                <a:solidFill>
                  <a:srgbClr val="FF0000"/>
                </a:solidFill>
              </a:rPr>
              <a:t>Produk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Industri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Komputer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>
                <a:solidFill>
                  <a:srgbClr val="FF0000"/>
                </a:solidFill>
              </a:rPr>
              <a:t>Standar</a:t>
            </a:r>
            <a:r>
              <a:rPr lang="tr-TR" dirty="0" smtClean="0">
                <a:solidFill>
                  <a:srgbClr val="FF0000"/>
                </a:solidFill>
              </a:rPr>
              <a:t> data 		     </a:t>
            </a:r>
            <a:r>
              <a:rPr lang="tr-TR" dirty="0" err="1" smtClean="0">
                <a:solidFill>
                  <a:srgbClr val="FF0000"/>
                </a:solidFill>
              </a:rPr>
              <a:t>digital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>
                <a:solidFill>
                  <a:srgbClr val="FF0000"/>
                </a:solidFill>
              </a:rPr>
              <a:t>Dapat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berintegrasi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dengan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media</a:t>
            </a:r>
            <a:r>
              <a:rPr lang="tr-TR" dirty="0" smtClean="0">
                <a:solidFill>
                  <a:srgbClr val="FF0000"/>
                </a:solidFill>
              </a:rPr>
              <a:t> lain 	     (Multimedia).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248512" cy="33886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Televisi</a:t>
            </a:r>
            <a:endParaRPr lang="en-US" dirty="0" smtClean="0"/>
          </a:p>
          <a:p>
            <a:pPr marL="0" indent="0">
              <a:buNone/>
            </a:pPr>
            <a:r>
              <a:rPr lang="tr-TR" dirty="0" err="1" smtClean="0"/>
              <a:t>Siaran</a:t>
            </a:r>
            <a:r>
              <a:rPr lang="tr-TR" dirty="0" smtClean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 smtClean="0"/>
              <a:t>berlangsung</a:t>
            </a:r>
            <a:r>
              <a:rPr lang="tr-TR" dirty="0" smtClean="0"/>
              <a:t> </a:t>
            </a:r>
            <a:r>
              <a:rPr lang="tr-TR" dirty="0" err="1"/>
              <a:t>satu</a:t>
            </a:r>
            <a:r>
              <a:rPr lang="tr-TR" dirty="0"/>
              <a:t> </a:t>
            </a:r>
            <a:r>
              <a:rPr lang="tr-TR" dirty="0" err="1"/>
              <a:t>arah</a:t>
            </a:r>
            <a:r>
              <a:rPr lang="tr-TR" dirty="0"/>
              <a:t>, </a:t>
            </a:r>
            <a:r>
              <a:rPr lang="tr-TR" dirty="0" err="1"/>
              <a:t>komunikatornya</a:t>
            </a:r>
            <a:r>
              <a:rPr lang="tr-TR" dirty="0"/>
              <a:t> </a:t>
            </a:r>
            <a:r>
              <a:rPr lang="tr-TR" dirty="0" err="1"/>
              <a:t>melembaga</a:t>
            </a:r>
            <a:r>
              <a:rPr lang="tr-TR" dirty="0"/>
              <a:t>, </a:t>
            </a:r>
            <a:r>
              <a:rPr lang="tr-TR" dirty="0" err="1"/>
              <a:t>pesannya</a:t>
            </a:r>
            <a:r>
              <a:rPr lang="tr-TR" dirty="0"/>
              <a:t> </a:t>
            </a:r>
            <a:r>
              <a:rPr lang="tr-TR" dirty="0" err="1"/>
              <a:t>bersifat</a:t>
            </a:r>
            <a:r>
              <a:rPr lang="tr-TR" dirty="0"/>
              <a:t> umum, </a:t>
            </a:r>
            <a:r>
              <a:rPr lang="tr-TR" dirty="0" err="1"/>
              <a:t>sasarannya</a:t>
            </a:r>
            <a:r>
              <a:rPr lang="tr-TR" dirty="0"/>
              <a:t> </a:t>
            </a:r>
            <a:r>
              <a:rPr lang="tr-TR" dirty="0" err="1" smtClean="0"/>
              <a:t>menimbulkan</a:t>
            </a:r>
            <a:r>
              <a:rPr lang="tr-TR" dirty="0" smtClean="0"/>
              <a:t> </a:t>
            </a:r>
            <a:r>
              <a:rPr lang="tr-TR" dirty="0" err="1"/>
              <a:t>keserampakan</a:t>
            </a:r>
            <a:r>
              <a:rPr lang="tr-TR" dirty="0"/>
              <a:t>, dan </a:t>
            </a:r>
            <a:r>
              <a:rPr lang="tr-TR" dirty="0" err="1"/>
              <a:t>komunikasinya</a:t>
            </a:r>
            <a:r>
              <a:rPr lang="tr-TR" dirty="0"/>
              <a:t> </a:t>
            </a:r>
            <a:r>
              <a:rPr lang="tr-TR" dirty="0" err="1"/>
              <a:t>bersifat</a:t>
            </a:r>
            <a:r>
              <a:rPr lang="tr-TR" dirty="0"/>
              <a:t> </a:t>
            </a:r>
            <a:r>
              <a:rPr lang="tr-TR" dirty="0" err="1"/>
              <a:t>heterogen</a:t>
            </a:r>
            <a:r>
              <a:rPr lang="tr-TR" dirty="0" smtClean="0"/>
              <a:t>. (</a:t>
            </a:r>
            <a:r>
              <a:rPr lang="tr-TR" dirty="0" err="1" smtClean="0"/>
              <a:t>Effendy</a:t>
            </a:r>
            <a:r>
              <a:rPr lang="tr-TR" dirty="0" smtClean="0"/>
              <a:t> 2002:21).</a:t>
            </a:r>
          </a:p>
          <a:p>
            <a:pPr marL="0" indent="0">
              <a:buNone/>
            </a:pPr>
            <a:r>
              <a:rPr lang="tr-TR" i="1" dirty="0" err="1" smtClean="0">
                <a:solidFill>
                  <a:srgbClr val="FF0000"/>
                </a:solidFill>
              </a:rPr>
              <a:t>Frekuensi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menonton</a:t>
            </a:r>
            <a:r>
              <a:rPr lang="tr-TR" i="1" dirty="0" smtClean="0">
                <a:solidFill>
                  <a:srgbClr val="FF0000"/>
                </a:solidFill>
              </a:rPr>
              <a:t>, Time on </a:t>
            </a:r>
            <a:r>
              <a:rPr lang="tr-TR" i="1" dirty="0" err="1" smtClean="0">
                <a:solidFill>
                  <a:srgbClr val="FF0000"/>
                </a:solidFill>
              </a:rPr>
              <a:t>Air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Packaging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&amp; </a:t>
            </a:r>
            <a:r>
              <a:rPr lang="tr-TR" i="1" dirty="0" err="1" smtClean="0">
                <a:solidFill>
                  <a:srgbClr val="FF0000"/>
                </a:solidFill>
              </a:rPr>
              <a:t>Gaya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menyampaikan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pesan</a:t>
            </a:r>
            <a:r>
              <a:rPr lang="tr-T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Mampu</a:t>
            </a:r>
            <a:r>
              <a:rPr lang="fi-FI" dirty="0" smtClean="0"/>
              <a:t> </a:t>
            </a:r>
            <a:r>
              <a:rPr lang="fi-FI" dirty="0" err="1"/>
              <a:t>menghadirkan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informasi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atau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pesan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wujud</a:t>
            </a:r>
            <a:r>
              <a:rPr lang="fi-FI" dirty="0"/>
              <a:t> </a:t>
            </a:r>
            <a:r>
              <a:rPr lang="fi-FI" dirty="0" err="1"/>
              <a:t>gambar/visual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 </a:t>
            </a:r>
            <a:r>
              <a:rPr lang="fi-FI" dirty="0" err="1" smtClean="0"/>
              <a:t>suara</a:t>
            </a:r>
            <a:r>
              <a:rPr lang="fi-FI" dirty="0" smtClean="0"/>
              <a:t> </a:t>
            </a:r>
            <a:r>
              <a:rPr lang="fi-FI" dirty="0" err="1"/>
              <a:t>secara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riil</a:t>
            </a:r>
            <a:r>
              <a:rPr lang="fi-FI" dirty="0">
                <a:solidFill>
                  <a:srgbClr val="FF0000"/>
                </a:solidFill>
              </a:rPr>
              <a:t>, </a:t>
            </a:r>
            <a:r>
              <a:rPr lang="fi-FI" dirty="0" err="1">
                <a:solidFill>
                  <a:srgbClr val="FF0000"/>
                </a:solidFill>
              </a:rPr>
              <a:t>nyata</a:t>
            </a:r>
            <a:r>
              <a:rPr lang="fi-FI" dirty="0"/>
              <a:t>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>
                <a:solidFill>
                  <a:srgbClr val="FF0000"/>
                </a:solidFill>
              </a:rPr>
              <a:t>Mengutamakan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</a:rPr>
              <a:t>Visual</a:t>
            </a:r>
            <a:r>
              <a:rPr lang="fi-FI" dirty="0"/>
              <a:t> dari </a:t>
            </a:r>
            <a:r>
              <a:rPr lang="fi-FI" dirty="0" err="1"/>
              <a:t>pada</a:t>
            </a:r>
            <a:r>
              <a:rPr lang="fi-FI" dirty="0"/>
              <a:t> </a:t>
            </a:r>
            <a:r>
              <a:rPr lang="fi-FI" dirty="0" err="1"/>
              <a:t>suara</a:t>
            </a:r>
            <a:r>
              <a:rPr lang="fi-FI" dirty="0"/>
              <a:t>, </a:t>
            </a:r>
            <a:r>
              <a:rPr lang="fi-FI" dirty="0" err="1"/>
              <a:t>meskipun</a:t>
            </a:r>
            <a:r>
              <a:rPr lang="fi-FI" dirty="0"/>
              <a:t> </a:t>
            </a:r>
            <a:r>
              <a:rPr lang="fi-FI" dirty="0" err="1"/>
              <a:t>tidak</a:t>
            </a:r>
            <a:r>
              <a:rPr lang="fi-FI" dirty="0"/>
              <a:t> </a:t>
            </a:r>
            <a:r>
              <a:rPr lang="fi-FI" dirty="0" err="1"/>
              <a:t>bisa</a:t>
            </a:r>
            <a:r>
              <a:rPr lang="fi-FI" dirty="0"/>
              <a:t> </a:t>
            </a:r>
            <a:r>
              <a:rPr lang="fi-FI" dirty="0" err="1"/>
              <a:t>lepas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suara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berperan</a:t>
            </a:r>
            <a:r>
              <a:rPr lang="fi-FI" dirty="0"/>
              <a:t> </a:t>
            </a:r>
            <a:r>
              <a:rPr lang="fi-FI" dirty="0" err="1"/>
              <a:t>melengkapi</a:t>
            </a:r>
            <a:r>
              <a:rPr lang="fi-FI" dirty="0"/>
              <a:t>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pesan</a:t>
            </a:r>
            <a:r>
              <a:rPr lang="fi-FI" dirty="0"/>
              <a:t> </a:t>
            </a:r>
            <a:r>
              <a:rPr lang="fi-FI" dirty="0" err="1"/>
              <a:t>visual</a:t>
            </a:r>
            <a:r>
              <a:rPr lang="fi-FI" dirty="0"/>
              <a:t>. 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Informasi</a:t>
            </a:r>
            <a:r>
              <a:rPr lang="fi-FI" dirty="0" smtClean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disampaikan</a:t>
            </a:r>
            <a:r>
              <a:rPr lang="fi-FI" dirty="0"/>
              <a:t> </a:t>
            </a:r>
            <a:r>
              <a:rPr lang="fi-FI" dirty="0" err="1"/>
              <a:t>dapat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berupa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gambar/visual</a:t>
            </a:r>
            <a:r>
              <a:rPr lang="fi-FI" dirty="0">
                <a:solidFill>
                  <a:srgbClr val="FF0000"/>
                </a:solidFill>
              </a:rPr>
              <a:t> fakta</a:t>
            </a:r>
            <a:r>
              <a:rPr lang="fi-FI" dirty="0"/>
              <a:t>, </a:t>
            </a:r>
            <a:r>
              <a:rPr lang="fi-FI" dirty="0" err="1"/>
              <a:t>kejadian</a:t>
            </a:r>
            <a:r>
              <a:rPr lang="fi-FI" dirty="0"/>
              <a:t> </a:t>
            </a:r>
            <a:r>
              <a:rPr lang="fi-FI" dirty="0" err="1"/>
              <a:t>nyata</a:t>
            </a:r>
            <a:r>
              <a:rPr lang="fi-FI" dirty="0"/>
              <a:t>, </a:t>
            </a:r>
            <a:r>
              <a:rPr lang="fi-FI" dirty="0" err="1"/>
              <a:t>ataupun</a:t>
            </a:r>
            <a:r>
              <a:rPr lang="fi-FI" dirty="0"/>
              <a:t> </a:t>
            </a:r>
            <a:r>
              <a:rPr lang="fi-FI" dirty="0" err="1"/>
              <a:t>sebuah</a:t>
            </a:r>
            <a:r>
              <a:rPr lang="fi-FI" dirty="0"/>
              <a:t> </a:t>
            </a:r>
            <a:r>
              <a:rPr lang="fi-FI" dirty="0" err="1"/>
              <a:t>fiksi/gagasan</a:t>
            </a:r>
            <a:r>
              <a:rPr lang="fi-FI" dirty="0"/>
              <a:t> </a:t>
            </a:r>
            <a:r>
              <a:rPr lang="fi-FI" dirty="0" err="1"/>
              <a:t>kreatif</a:t>
            </a:r>
            <a:r>
              <a:rPr lang="fi-FI" dirty="0"/>
              <a:t>. 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Melalui</a:t>
            </a:r>
            <a:r>
              <a:rPr lang="fi-FI" dirty="0" smtClean="0"/>
              <a:t> </a:t>
            </a:r>
            <a:r>
              <a:rPr lang="fi-FI" dirty="0"/>
              <a:t>Media </a:t>
            </a:r>
            <a:r>
              <a:rPr lang="fi-FI" dirty="0" err="1"/>
              <a:t>Televisi</a:t>
            </a:r>
            <a:r>
              <a:rPr lang="fi-FI" dirty="0"/>
              <a:t>,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audio</a:t>
            </a:r>
            <a:r>
              <a:rPr lang="fi-FI" dirty="0"/>
              <a:t>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setiap</a:t>
            </a:r>
            <a:r>
              <a:rPr lang="fi-FI" dirty="0"/>
              <a:t> kali </a:t>
            </a:r>
            <a:r>
              <a:rPr lang="fi-FI" dirty="0" err="1"/>
              <a:t>siar</a:t>
            </a:r>
            <a:r>
              <a:rPr lang="fi-FI" dirty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tayang</a:t>
            </a:r>
            <a:r>
              <a:rPr lang="fi-FI" dirty="0"/>
              <a:t> </a:t>
            </a:r>
            <a:r>
              <a:rPr lang="fi-FI" dirty="0" err="1"/>
              <a:t>dapat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ditonton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oleh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berjuta</a:t>
            </a:r>
            <a:r>
              <a:rPr lang="fi-FI" dirty="0">
                <a:solidFill>
                  <a:srgbClr val="FF0000"/>
                </a:solidFill>
              </a:rPr>
              <a:t> – </a:t>
            </a:r>
            <a:r>
              <a:rPr lang="fi-FI" dirty="0" err="1">
                <a:solidFill>
                  <a:srgbClr val="FF0000"/>
                </a:solidFill>
              </a:rPr>
              <a:t>juta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orang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dalam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waktu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yang</a:t>
            </a:r>
            <a:r>
              <a:rPr lang="fi-FI" dirty="0">
                <a:solidFill>
                  <a:srgbClr val="FF0000"/>
                </a:solidFill>
              </a:rPr>
              <a:t> sama. </a:t>
            </a:r>
            <a:r>
              <a:rPr lang="fi-FI" dirty="0"/>
              <a:t>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Media </a:t>
            </a:r>
            <a:r>
              <a:rPr lang="fi-FI" dirty="0" err="1"/>
              <a:t>komunikasi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paling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efektif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/>
              <a:t>dibanding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media </a:t>
            </a:r>
            <a:r>
              <a:rPr lang="fi-FI" dirty="0" err="1"/>
              <a:t>komunikasi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lain (Media </a:t>
            </a:r>
            <a:r>
              <a:rPr lang="fi-FI" dirty="0" err="1"/>
              <a:t>Cetak</a:t>
            </a:r>
            <a:r>
              <a:rPr lang="fi-FI" dirty="0"/>
              <a:t>, Radio, dll </a:t>
            </a:r>
            <a:r>
              <a:rPr lang="fi-FI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472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83432"/>
            <a:ext cx="9144000" cy="3874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fi-FI" dirty="0" err="1" smtClean="0"/>
              <a:t>Informasi</a:t>
            </a:r>
            <a:r>
              <a:rPr lang="fi-FI" dirty="0" smtClean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pesan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dikemas</a:t>
            </a:r>
            <a:r>
              <a:rPr lang="fi-FI" dirty="0"/>
              <a:t>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Audio Visual </a:t>
            </a:r>
            <a:r>
              <a:rPr lang="fi-FI" dirty="0" err="1"/>
              <a:t>teknik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penyebarannya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dapat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melalui</a:t>
            </a:r>
            <a:r>
              <a:rPr lang="fi-FI" dirty="0">
                <a:solidFill>
                  <a:srgbClr val="FF0000"/>
                </a:solidFill>
              </a:rPr>
              <a:t> media </a:t>
            </a:r>
            <a:r>
              <a:rPr lang="fi-FI" dirty="0" smtClean="0">
                <a:solidFill>
                  <a:srgbClr val="FF0000"/>
                </a:solidFill>
              </a:rPr>
              <a:t>AV </a:t>
            </a:r>
            <a:r>
              <a:rPr lang="fi-FI" dirty="0" err="1" smtClean="0">
                <a:solidFill>
                  <a:srgbClr val="FF0000"/>
                </a:solidFill>
              </a:rPr>
              <a:t>apa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saja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dirty="0" err="1" smtClean="0"/>
              <a:t>Program</a:t>
            </a:r>
            <a:r>
              <a:rPr lang="fi-FI" dirty="0" smtClean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dikemas</a:t>
            </a:r>
            <a:r>
              <a:rPr lang="fi-FI" dirty="0"/>
              <a:t>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</a:t>
            </a:r>
            <a:r>
              <a:rPr lang="fi-FI" dirty="0" smtClean="0"/>
              <a:t>VCD/DVD/Digital </a:t>
            </a:r>
            <a:r>
              <a:rPr lang="fi-FI" dirty="0" err="1" smtClean="0">
                <a:solidFill>
                  <a:srgbClr val="FF0000"/>
                </a:solidFill>
              </a:rPr>
              <a:t>dapat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ditonton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berulang-ulang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dan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mudah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digandakan</a:t>
            </a:r>
            <a:r>
              <a:rPr lang="fi-FI" dirty="0">
                <a:solidFill>
                  <a:srgbClr val="FF0000"/>
                </a:solidFill>
              </a:rPr>
              <a:t>  </a:t>
            </a:r>
            <a:endParaRPr lang="fi-FI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i-FI" dirty="0" err="1" smtClean="0"/>
              <a:t>Setiap</a:t>
            </a:r>
            <a:r>
              <a:rPr lang="fi-FI" dirty="0" smtClean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audio</a:t>
            </a:r>
            <a:r>
              <a:rPr lang="fi-FI" dirty="0"/>
              <a:t>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selalu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dibatasi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oleh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waktu/durasi</a:t>
            </a:r>
            <a:r>
              <a:rPr lang="fi-FI" dirty="0">
                <a:solidFill>
                  <a:srgbClr val="FF0000"/>
                </a:solidFill>
              </a:rPr>
              <a:t>.  </a:t>
            </a:r>
            <a:endParaRPr lang="fi-FI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i-FI" dirty="0" err="1" smtClean="0">
                <a:solidFill>
                  <a:srgbClr val="FF0000"/>
                </a:solidFill>
              </a:rPr>
              <a:t>Dampak</a:t>
            </a:r>
            <a:r>
              <a:rPr lang="fi-FI" dirty="0" err="1">
                <a:solidFill>
                  <a:srgbClr val="FF0000"/>
                </a:solidFill>
              </a:rPr>
              <a:t>/impact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program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audio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visual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cukup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tinggi</a:t>
            </a:r>
            <a:r>
              <a:rPr lang="fi-FI" dirty="0"/>
              <a:t>, </a:t>
            </a:r>
            <a:r>
              <a:rPr lang="fi-FI" dirty="0" err="1"/>
              <a:t>sehingga</a:t>
            </a:r>
            <a:r>
              <a:rPr lang="fi-FI" dirty="0"/>
              <a:t> </a:t>
            </a:r>
            <a:r>
              <a:rPr lang="fi-FI" dirty="0" err="1"/>
              <a:t>sebelum</a:t>
            </a:r>
            <a:r>
              <a:rPr lang="fi-FI" dirty="0"/>
              <a:t> </a:t>
            </a:r>
            <a:r>
              <a:rPr lang="fi-FI" dirty="0" err="1"/>
              <a:t>diedarkan</a:t>
            </a:r>
            <a:r>
              <a:rPr lang="fi-FI" dirty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disiarkan</a:t>
            </a:r>
            <a:r>
              <a:rPr lang="fi-FI" dirty="0"/>
              <a:t> harus </a:t>
            </a:r>
            <a:r>
              <a:rPr lang="fi-FI" dirty="0" err="1"/>
              <a:t>benar-benar</a:t>
            </a:r>
            <a:r>
              <a:rPr lang="fi-FI" dirty="0"/>
              <a:t> </a:t>
            </a:r>
            <a:r>
              <a:rPr lang="fi-FI" dirty="0" err="1"/>
              <a:t>tidak</a:t>
            </a:r>
            <a:r>
              <a:rPr lang="fi-FI" dirty="0"/>
              <a:t> </a:t>
            </a:r>
            <a:r>
              <a:rPr lang="fi-FI" dirty="0" err="1"/>
              <a:t>ada</a:t>
            </a:r>
            <a:r>
              <a:rPr lang="fi-FI" dirty="0"/>
              <a:t> </a:t>
            </a:r>
            <a:r>
              <a:rPr lang="fi-FI" dirty="0" err="1"/>
              <a:t>kesalahan</a:t>
            </a:r>
            <a:r>
              <a:rPr lang="fi-FI" dirty="0"/>
              <a:t> </a:t>
            </a:r>
            <a:r>
              <a:rPr lang="fi-FI" dirty="0" err="1" smtClean="0"/>
              <a:t>informasi</a:t>
            </a:r>
            <a:r>
              <a:rPr lang="fi-FI" dirty="0" smtClean="0"/>
              <a:t> </a:t>
            </a:r>
            <a:r>
              <a:rPr lang="fi-FI" dirty="0" err="1" smtClean="0"/>
              <a:t>karena</a:t>
            </a:r>
            <a:r>
              <a:rPr lang="fi-FI" dirty="0" smtClean="0"/>
              <a:t> akan </a:t>
            </a:r>
            <a:r>
              <a:rPr lang="fi-FI" dirty="0"/>
              <a:t>sulit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meralatnya</a:t>
            </a:r>
            <a:r>
              <a:rPr lang="fi-FI" dirty="0"/>
              <a:t>.  </a:t>
            </a:r>
            <a:endParaRPr lang="fi-FI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fi-FI" dirty="0" err="1" smtClean="0">
                <a:solidFill>
                  <a:srgbClr val="FF0000"/>
                </a:solidFill>
              </a:rPr>
              <a:t>Biaya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memproduksi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audio</a:t>
            </a:r>
            <a:r>
              <a:rPr lang="fi-FI" dirty="0"/>
              <a:t>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relatif</a:t>
            </a:r>
            <a:r>
              <a:rPr lang="fi-FI" dirty="0"/>
              <a:t> </a:t>
            </a:r>
            <a:r>
              <a:rPr lang="fi-FI" dirty="0" err="1"/>
              <a:t>mahal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87</TotalTime>
  <Words>337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 Rounded MT Bold</vt:lpstr>
      <vt:lpstr>Sky</vt:lpstr>
      <vt:lpstr>Mengenal Media</vt:lpstr>
      <vt:lpstr>Perjalanan Media Komunikasi</vt:lpstr>
      <vt:lpstr>Media AV ?</vt:lpstr>
      <vt:lpstr>Benefit AV</vt:lpstr>
      <vt:lpstr>Jenis-Jenis AV</vt:lpstr>
      <vt:lpstr>Jenis-Jenis AV</vt:lpstr>
      <vt:lpstr>Jenis-Jenis AV</vt:lpstr>
      <vt:lpstr>Karakteristik Media AV</vt:lpstr>
      <vt:lpstr>Karakteristik Media AV</vt:lpstr>
      <vt:lpstr>± Media AV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amar nugraha</cp:lastModifiedBy>
  <cp:revision>16</cp:revision>
  <dcterms:created xsi:type="dcterms:W3CDTF">2016-08-19T02:51:55Z</dcterms:created>
  <dcterms:modified xsi:type="dcterms:W3CDTF">2016-09-18T16:08:15Z</dcterms:modified>
</cp:coreProperties>
</file>