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3" r:id="rId4"/>
    <p:sldId id="275" r:id="rId5"/>
    <p:sldId id="276" r:id="rId6"/>
    <p:sldId id="277" r:id="rId7"/>
    <p:sldId id="278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057ED-69EF-8E4E-B04C-F4A4C1096024}" type="doc">
      <dgm:prSet loTypeId="urn:microsoft.com/office/officeart/2005/8/layout/hProcess9" loCatId="" qsTypeId="urn:microsoft.com/office/officeart/2005/8/quickstyle/3D7" qsCatId="3D" csTypeId="urn:microsoft.com/office/officeart/2005/8/colors/colorful2" csCatId="colorful" phldr="1"/>
      <dgm:spPr/>
    </dgm:pt>
    <dgm:pt modelId="{B0D3AB58-194E-8043-9CD2-096B7A0D8388}">
      <dgm:prSet phldrT="[Text]"/>
      <dgm:spPr/>
      <dgm:t>
        <a:bodyPr/>
        <a:lstStyle/>
        <a:p>
          <a:r>
            <a:rPr lang="en-HK" dirty="0" smtClean="0"/>
            <a:t>Drama</a:t>
          </a:r>
          <a:endParaRPr lang="en-US" dirty="0"/>
        </a:p>
      </dgm:t>
    </dgm:pt>
    <dgm:pt modelId="{469E2A28-985C-3D46-9AB3-1615B040DC48}" type="parTrans" cxnId="{EB9E14BD-2D45-5849-ADD7-4D9B5D77E87A}">
      <dgm:prSet/>
      <dgm:spPr/>
      <dgm:t>
        <a:bodyPr/>
        <a:lstStyle/>
        <a:p>
          <a:endParaRPr lang="en-US"/>
        </a:p>
      </dgm:t>
    </dgm:pt>
    <dgm:pt modelId="{3FF6DB70-C1B4-0B4C-9816-509E640B7E2F}" type="sibTrans" cxnId="{EB9E14BD-2D45-5849-ADD7-4D9B5D77E87A}">
      <dgm:prSet/>
      <dgm:spPr/>
      <dgm:t>
        <a:bodyPr/>
        <a:lstStyle/>
        <a:p>
          <a:endParaRPr lang="en-US"/>
        </a:p>
      </dgm:t>
    </dgm:pt>
    <dgm:pt modelId="{B025B9A6-CB65-AE41-ADF8-989809117415}">
      <dgm:prSet phldrT="[Text]"/>
      <dgm:spPr/>
      <dgm:t>
        <a:bodyPr/>
        <a:lstStyle/>
        <a:p>
          <a:r>
            <a:rPr lang="en-HK" dirty="0" smtClean="0"/>
            <a:t>News &amp; Sport</a:t>
          </a:r>
          <a:endParaRPr lang="en-US" dirty="0"/>
        </a:p>
      </dgm:t>
    </dgm:pt>
    <dgm:pt modelId="{B3FFAA29-D52F-154C-8D86-F75C1BD35238}" type="parTrans" cxnId="{CB769C33-A48C-EE44-B0D2-180FB616C170}">
      <dgm:prSet/>
      <dgm:spPr/>
      <dgm:t>
        <a:bodyPr/>
        <a:lstStyle/>
        <a:p>
          <a:endParaRPr lang="en-US"/>
        </a:p>
      </dgm:t>
    </dgm:pt>
    <dgm:pt modelId="{90F30859-2480-B14B-B58F-48FB7E5237E2}" type="sibTrans" cxnId="{CB769C33-A48C-EE44-B0D2-180FB616C170}">
      <dgm:prSet/>
      <dgm:spPr/>
      <dgm:t>
        <a:bodyPr/>
        <a:lstStyle/>
        <a:p>
          <a:endParaRPr lang="en-US"/>
        </a:p>
      </dgm:t>
    </dgm:pt>
    <dgm:pt modelId="{4A0D5393-96DB-254B-B697-5FF0D1655863}">
      <dgm:prSet phldrT="[Text]"/>
      <dgm:spPr/>
      <dgm:t>
        <a:bodyPr/>
        <a:lstStyle/>
        <a:p>
          <a:r>
            <a:rPr lang="en-HK" dirty="0" smtClean="0"/>
            <a:t>Non Drama</a:t>
          </a:r>
          <a:endParaRPr lang="en-US" dirty="0"/>
        </a:p>
      </dgm:t>
    </dgm:pt>
    <dgm:pt modelId="{DD081617-B785-E443-B687-D49A2CD3F45C}" type="parTrans" cxnId="{6354F028-6BEA-2249-816B-93C9C85E9ED6}">
      <dgm:prSet/>
      <dgm:spPr/>
      <dgm:t>
        <a:bodyPr/>
        <a:lstStyle/>
        <a:p>
          <a:endParaRPr lang="en-US"/>
        </a:p>
      </dgm:t>
    </dgm:pt>
    <dgm:pt modelId="{0E7DE5CF-2225-1740-8A28-2BF3AE866B84}" type="sibTrans" cxnId="{6354F028-6BEA-2249-816B-93C9C85E9ED6}">
      <dgm:prSet/>
      <dgm:spPr/>
      <dgm:t>
        <a:bodyPr/>
        <a:lstStyle/>
        <a:p>
          <a:endParaRPr lang="en-US"/>
        </a:p>
      </dgm:t>
    </dgm:pt>
    <dgm:pt modelId="{0D8FD14C-E6E4-EF4C-9239-F058FA62A219}">
      <dgm:prSet phldrT="[Text]"/>
      <dgm:spPr/>
      <dgm:t>
        <a:bodyPr/>
        <a:lstStyle/>
        <a:p>
          <a:r>
            <a:rPr lang="en-HK" dirty="0" smtClean="0"/>
            <a:t>Comedy</a:t>
          </a:r>
          <a:endParaRPr lang="en-US" dirty="0"/>
        </a:p>
      </dgm:t>
    </dgm:pt>
    <dgm:pt modelId="{4B574C71-19B6-6F40-9441-ED71910C85A6}" type="parTrans" cxnId="{E300D29E-5D5B-7847-8776-A1DD22A1D502}">
      <dgm:prSet/>
      <dgm:spPr/>
      <dgm:t>
        <a:bodyPr/>
        <a:lstStyle/>
        <a:p>
          <a:endParaRPr lang="en-US"/>
        </a:p>
      </dgm:t>
    </dgm:pt>
    <dgm:pt modelId="{33EB2978-1E8B-524F-B178-FCC2EA7B2726}" type="sibTrans" cxnId="{E300D29E-5D5B-7847-8776-A1DD22A1D502}">
      <dgm:prSet/>
      <dgm:spPr/>
      <dgm:t>
        <a:bodyPr/>
        <a:lstStyle/>
        <a:p>
          <a:endParaRPr lang="en-US"/>
        </a:p>
      </dgm:t>
    </dgm:pt>
    <dgm:pt modelId="{776A1784-CD3F-9C43-80D2-98DCB74E982F}">
      <dgm:prSet phldrT="[Text]"/>
      <dgm:spPr/>
      <dgm:t>
        <a:bodyPr/>
        <a:lstStyle/>
        <a:p>
          <a:r>
            <a:rPr lang="en-HK" dirty="0" smtClean="0"/>
            <a:t>Reality Show</a:t>
          </a:r>
          <a:endParaRPr lang="en-US" dirty="0"/>
        </a:p>
      </dgm:t>
    </dgm:pt>
    <dgm:pt modelId="{9705F771-9E07-AD4A-A5E8-2C6F7F9ED08A}" type="parTrans" cxnId="{23AF24A9-9E80-6844-BDA1-B4D8F04F2EF7}">
      <dgm:prSet/>
      <dgm:spPr/>
      <dgm:t>
        <a:bodyPr/>
        <a:lstStyle/>
        <a:p>
          <a:endParaRPr lang="en-US"/>
        </a:p>
      </dgm:t>
    </dgm:pt>
    <dgm:pt modelId="{E45443C3-0175-8444-8E79-298A0BE8A481}" type="sibTrans" cxnId="{23AF24A9-9E80-6844-BDA1-B4D8F04F2EF7}">
      <dgm:prSet/>
      <dgm:spPr/>
      <dgm:t>
        <a:bodyPr/>
        <a:lstStyle/>
        <a:p>
          <a:endParaRPr lang="en-US"/>
        </a:p>
      </dgm:t>
    </dgm:pt>
    <dgm:pt modelId="{25AC2C2E-C006-9B49-92C7-3BEDA1919620}" type="pres">
      <dgm:prSet presAssocID="{400057ED-69EF-8E4E-B04C-F4A4C1096024}" presName="CompostProcess" presStyleCnt="0">
        <dgm:presLayoutVars>
          <dgm:dir/>
          <dgm:resizeHandles val="exact"/>
        </dgm:presLayoutVars>
      </dgm:prSet>
      <dgm:spPr/>
    </dgm:pt>
    <dgm:pt modelId="{B6D14F1D-9F71-3343-A738-C4609A4AAB6A}" type="pres">
      <dgm:prSet presAssocID="{400057ED-69EF-8E4E-B04C-F4A4C1096024}" presName="arrow" presStyleLbl="bgShp" presStyleIdx="0" presStyleCnt="1"/>
      <dgm:spPr/>
    </dgm:pt>
    <dgm:pt modelId="{518C37B9-A4EE-8047-AFDA-0EE1022AD12D}" type="pres">
      <dgm:prSet presAssocID="{400057ED-69EF-8E4E-B04C-F4A4C1096024}" presName="linearProcess" presStyleCnt="0"/>
      <dgm:spPr/>
    </dgm:pt>
    <dgm:pt modelId="{0A9A062E-65F3-6348-A1DC-466C42BBBC84}" type="pres">
      <dgm:prSet presAssocID="{B0D3AB58-194E-8043-9CD2-096B7A0D838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30B08-2720-8647-80F7-8A35B25E9D92}" type="pres">
      <dgm:prSet presAssocID="{3FF6DB70-C1B4-0B4C-9816-509E640B7E2F}" presName="sibTrans" presStyleCnt="0"/>
      <dgm:spPr/>
    </dgm:pt>
    <dgm:pt modelId="{D36070A0-E7AC-5246-870B-F8721F123FB7}" type="pres">
      <dgm:prSet presAssocID="{4A0D5393-96DB-254B-B697-5FF0D165586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2DD4-6E7B-294C-8113-45099509B206}" type="pres">
      <dgm:prSet presAssocID="{0E7DE5CF-2225-1740-8A28-2BF3AE866B84}" presName="sibTrans" presStyleCnt="0"/>
      <dgm:spPr/>
    </dgm:pt>
    <dgm:pt modelId="{1AFA900F-1013-A645-84B5-0D87FF715560}" type="pres">
      <dgm:prSet presAssocID="{B025B9A6-CB65-AE41-ADF8-98980911741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533A-A7AC-B847-BF84-05211190AF7E}" type="pres">
      <dgm:prSet presAssocID="{90F30859-2480-B14B-B58F-48FB7E5237E2}" presName="sibTrans" presStyleCnt="0"/>
      <dgm:spPr/>
    </dgm:pt>
    <dgm:pt modelId="{C71AD233-23FE-4A43-855F-F4A02FC9F475}" type="pres">
      <dgm:prSet presAssocID="{0D8FD14C-E6E4-EF4C-9239-F058FA62A21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00214-127F-154A-AD94-70AD243E10A5}" type="pres">
      <dgm:prSet presAssocID="{33EB2978-1E8B-524F-B178-FCC2EA7B2726}" presName="sibTrans" presStyleCnt="0"/>
      <dgm:spPr/>
    </dgm:pt>
    <dgm:pt modelId="{230A4A7F-8207-8841-84D7-CC8F6D9E1272}" type="pres">
      <dgm:prSet presAssocID="{776A1784-CD3F-9C43-80D2-98DCB74E982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F24A9-9E80-6844-BDA1-B4D8F04F2EF7}" srcId="{400057ED-69EF-8E4E-B04C-F4A4C1096024}" destId="{776A1784-CD3F-9C43-80D2-98DCB74E982F}" srcOrd="4" destOrd="0" parTransId="{9705F771-9E07-AD4A-A5E8-2C6F7F9ED08A}" sibTransId="{E45443C3-0175-8444-8E79-298A0BE8A481}"/>
    <dgm:cxn modelId="{87A78EBA-86F5-4643-9406-3316014048A4}" type="presOf" srcId="{4A0D5393-96DB-254B-B697-5FF0D1655863}" destId="{D36070A0-E7AC-5246-870B-F8721F123FB7}" srcOrd="0" destOrd="0" presId="urn:microsoft.com/office/officeart/2005/8/layout/hProcess9"/>
    <dgm:cxn modelId="{CB769C33-A48C-EE44-B0D2-180FB616C170}" srcId="{400057ED-69EF-8E4E-B04C-F4A4C1096024}" destId="{B025B9A6-CB65-AE41-ADF8-989809117415}" srcOrd="2" destOrd="0" parTransId="{B3FFAA29-D52F-154C-8D86-F75C1BD35238}" sibTransId="{90F30859-2480-B14B-B58F-48FB7E5237E2}"/>
    <dgm:cxn modelId="{6354F028-6BEA-2249-816B-93C9C85E9ED6}" srcId="{400057ED-69EF-8E4E-B04C-F4A4C1096024}" destId="{4A0D5393-96DB-254B-B697-5FF0D1655863}" srcOrd="1" destOrd="0" parTransId="{DD081617-B785-E443-B687-D49A2CD3F45C}" sibTransId="{0E7DE5CF-2225-1740-8A28-2BF3AE866B84}"/>
    <dgm:cxn modelId="{F0526FBC-B1CE-C14B-B928-033366CA0F58}" type="presOf" srcId="{B0D3AB58-194E-8043-9CD2-096B7A0D8388}" destId="{0A9A062E-65F3-6348-A1DC-466C42BBBC84}" srcOrd="0" destOrd="0" presId="urn:microsoft.com/office/officeart/2005/8/layout/hProcess9"/>
    <dgm:cxn modelId="{79AC1147-97EA-5546-A478-17F0B9B938DD}" type="presOf" srcId="{400057ED-69EF-8E4E-B04C-F4A4C1096024}" destId="{25AC2C2E-C006-9B49-92C7-3BEDA1919620}" srcOrd="0" destOrd="0" presId="urn:microsoft.com/office/officeart/2005/8/layout/hProcess9"/>
    <dgm:cxn modelId="{74E888CA-7617-CA4F-A5D0-6FBA9E83DA91}" type="presOf" srcId="{776A1784-CD3F-9C43-80D2-98DCB74E982F}" destId="{230A4A7F-8207-8841-84D7-CC8F6D9E1272}" srcOrd="0" destOrd="0" presId="urn:microsoft.com/office/officeart/2005/8/layout/hProcess9"/>
    <dgm:cxn modelId="{EB9E14BD-2D45-5849-ADD7-4D9B5D77E87A}" srcId="{400057ED-69EF-8E4E-B04C-F4A4C1096024}" destId="{B0D3AB58-194E-8043-9CD2-096B7A0D8388}" srcOrd="0" destOrd="0" parTransId="{469E2A28-985C-3D46-9AB3-1615B040DC48}" sibTransId="{3FF6DB70-C1B4-0B4C-9816-509E640B7E2F}"/>
    <dgm:cxn modelId="{E300D29E-5D5B-7847-8776-A1DD22A1D502}" srcId="{400057ED-69EF-8E4E-B04C-F4A4C1096024}" destId="{0D8FD14C-E6E4-EF4C-9239-F058FA62A219}" srcOrd="3" destOrd="0" parTransId="{4B574C71-19B6-6F40-9441-ED71910C85A6}" sibTransId="{33EB2978-1E8B-524F-B178-FCC2EA7B2726}"/>
    <dgm:cxn modelId="{B155BE71-29AD-734C-AB7B-A63247448C21}" type="presOf" srcId="{0D8FD14C-E6E4-EF4C-9239-F058FA62A219}" destId="{C71AD233-23FE-4A43-855F-F4A02FC9F475}" srcOrd="0" destOrd="0" presId="urn:microsoft.com/office/officeart/2005/8/layout/hProcess9"/>
    <dgm:cxn modelId="{7412E841-6BC2-AA42-9B35-22F54451204D}" type="presOf" srcId="{B025B9A6-CB65-AE41-ADF8-989809117415}" destId="{1AFA900F-1013-A645-84B5-0D87FF715560}" srcOrd="0" destOrd="0" presId="urn:microsoft.com/office/officeart/2005/8/layout/hProcess9"/>
    <dgm:cxn modelId="{B13C4B36-C3E8-1444-B16C-2F5769742967}" type="presParOf" srcId="{25AC2C2E-C006-9B49-92C7-3BEDA1919620}" destId="{B6D14F1D-9F71-3343-A738-C4609A4AAB6A}" srcOrd="0" destOrd="0" presId="urn:microsoft.com/office/officeart/2005/8/layout/hProcess9"/>
    <dgm:cxn modelId="{98FD1D6C-4FB1-9143-9EDF-6E88ABD0A6AA}" type="presParOf" srcId="{25AC2C2E-C006-9B49-92C7-3BEDA1919620}" destId="{518C37B9-A4EE-8047-AFDA-0EE1022AD12D}" srcOrd="1" destOrd="0" presId="urn:microsoft.com/office/officeart/2005/8/layout/hProcess9"/>
    <dgm:cxn modelId="{AF1BB3E1-8424-0A47-B2FB-84F81F986172}" type="presParOf" srcId="{518C37B9-A4EE-8047-AFDA-0EE1022AD12D}" destId="{0A9A062E-65F3-6348-A1DC-466C42BBBC84}" srcOrd="0" destOrd="0" presId="urn:microsoft.com/office/officeart/2005/8/layout/hProcess9"/>
    <dgm:cxn modelId="{5151B7F1-BB73-2A42-8EE8-DEC302F24A72}" type="presParOf" srcId="{518C37B9-A4EE-8047-AFDA-0EE1022AD12D}" destId="{EB730B08-2720-8647-80F7-8A35B25E9D92}" srcOrd="1" destOrd="0" presId="urn:microsoft.com/office/officeart/2005/8/layout/hProcess9"/>
    <dgm:cxn modelId="{A34A86E4-D618-5D41-B03D-9AC204D08559}" type="presParOf" srcId="{518C37B9-A4EE-8047-AFDA-0EE1022AD12D}" destId="{D36070A0-E7AC-5246-870B-F8721F123FB7}" srcOrd="2" destOrd="0" presId="urn:microsoft.com/office/officeart/2005/8/layout/hProcess9"/>
    <dgm:cxn modelId="{014741BF-D2F3-094C-95DB-EB475EB59CC1}" type="presParOf" srcId="{518C37B9-A4EE-8047-AFDA-0EE1022AD12D}" destId="{003B2DD4-6E7B-294C-8113-45099509B206}" srcOrd="3" destOrd="0" presId="urn:microsoft.com/office/officeart/2005/8/layout/hProcess9"/>
    <dgm:cxn modelId="{AB7597AB-30A3-C648-BAA4-0AF12AD43767}" type="presParOf" srcId="{518C37B9-A4EE-8047-AFDA-0EE1022AD12D}" destId="{1AFA900F-1013-A645-84B5-0D87FF715560}" srcOrd="4" destOrd="0" presId="urn:microsoft.com/office/officeart/2005/8/layout/hProcess9"/>
    <dgm:cxn modelId="{80FB4C9A-A25C-7D4C-887E-9769334A9025}" type="presParOf" srcId="{518C37B9-A4EE-8047-AFDA-0EE1022AD12D}" destId="{8DE1533A-A7AC-B847-BF84-05211190AF7E}" srcOrd="5" destOrd="0" presId="urn:microsoft.com/office/officeart/2005/8/layout/hProcess9"/>
    <dgm:cxn modelId="{93476182-5084-D048-8771-62EE9D3305AC}" type="presParOf" srcId="{518C37B9-A4EE-8047-AFDA-0EE1022AD12D}" destId="{C71AD233-23FE-4A43-855F-F4A02FC9F475}" srcOrd="6" destOrd="0" presId="urn:microsoft.com/office/officeart/2005/8/layout/hProcess9"/>
    <dgm:cxn modelId="{B6E3DB9A-59BC-8E4F-9A2D-4672381835CA}" type="presParOf" srcId="{518C37B9-A4EE-8047-AFDA-0EE1022AD12D}" destId="{94000214-127F-154A-AD94-70AD243E10A5}" srcOrd="7" destOrd="0" presId="urn:microsoft.com/office/officeart/2005/8/layout/hProcess9"/>
    <dgm:cxn modelId="{1D9E0A50-5209-F04C-9D98-3D03D464441F}" type="presParOf" srcId="{518C37B9-A4EE-8047-AFDA-0EE1022AD12D}" destId="{230A4A7F-8207-8841-84D7-CC8F6D9E127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B93D6-C9D7-054E-AD21-11D53402A8D2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E6852CF-9B99-C042-ABAE-D2B05D89C2E9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BE9F7F82-9FB8-EB48-B683-43B66616DBC1}" type="parTrans" cxnId="{59D878FA-CD0D-714B-855C-8882BA8161B7}">
      <dgm:prSet/>
      <dgm:spPr/>
      <dgm:t>
        <a:bodyPr/>
        <a:lstStyle/>
        <a:p>
          <a:endParaRPr lang="en-US"/>
        </a:p>
      </dgm:t>
    </dgm:pt>
    <dgm:pt modelId="{AC5E7227-453A-794E-AD98-10BA81B39C2F}" type="sibTrans" cxnId="{59D878FA-CD0D-714B-855C-8882BA8161B7}">
      <dgm:prSet/>
      <dgm:spPr/>
      <dgm:t>
        <a:bodyPr/>
        <a:lstStyle/>
        <a:p>
          <a:endParaRPr lang="en-US"/>
        </a:p>
      </dgm:t>
    </dgm:pt>
    <dgm:pt modelId="{7BDA2321-0A69-594F-B775-35C9285672B2}">
      <dgm:prSet phldrT="[Text]"/>
      <dgm:spPr/>
      <dgm:t>
        <a:bodyPr/>
        <a:lstStyle/>
        <a:p>
          <a:r>
            <a:rPr lang="en-US" dirty="0" err="1" smtClean="0"/>
            <a:t>Ekonomi</a:t>
          </a:r>
          <a:endParaRPr lang="en-US" dirty="0"/>
        </a:p>
      </dgm:t>
    </dgm:pt>
    <dgm:pt modelId="{E1C30FD6-EE06-5045-80FA-841CCB921F4C}" type="parTrans" cxnId="{D552B7F0-C2DD-AB41-AE92-D2762B92FC60}">
      <dgm:prSet/>
      <dgm:spPr/>
      <dgm:t>
        <a:bodyPr/>
        <a:lstStyle/>
        <a:p>
          <a:endParaRPr lang="en-US"/>
        </a:p>
      </dgm:t>
    </dgm:pt>
    <dgm:pt modelId="{DF3F4491-BE42-FE4B-838E-6DDE4D9B7113}" type="sibTrans" cxnId="{D552B7F0-C2DD-AB41-AE92-D2762B92FC60}">
      <dgm:prSet/>
      <dgm:spPr/>
      <dgm:t>
        <a:bodyPr/>
        <a:lstStyle/>
        <a:p>
          <a:endParaRPr lang="en-US"/>
        </a:p>
      </dgm:t>
    </dgm:pt>
    <dgm:pt modelId="{90C83E12-31F3-9A48-9E61-944E6397A7EC}">
      <dgm:prSet phldrT="[Text]"/>
      <dgm:spPr/>
      <dgm:t>
        <a:bodyPr/>
        <a:lstStyle/>
        <a:p>
          <a:r>
            <a:rPr lang="en-US" dirty="0" err="1" smtClean="0"/>
            <a:t>Sosial</a:t>
          </a:r>
          <a:endParaRPr lang="en-US" dirty="0"/>
        </a:p>
      </dgm:t>
    </dgm:pt>
    <dgm:pt modelId="{B0970085-FD4C-6C4E-9E1C-BD9C93421FE1}" type="parTrans" cxnId="{29777D93-B2A9-7C42-A9AA-B645AE8476E2}">
      <dgm:prSet/>
      <dgm:spPr/>
      <dgm:t>
        <a:bodyPr/>
        <a:lstStyle/>
        <a:p>
          <a:endParaRPr lang="en-US"/>
        </a:p>
      </dgm:t>
    </dgm:pt>
    <dgm:pt modelId="{B6223D60-9FA9-D34A-8F9A-C58BC9D55DF8}" type="sibTrans" cxnId="{29777D93-B2A9-7C42-A9AA-B645AE8476E2}">
      <dgm:prSet/>
      <dgm:spPr/>
      <dgm:t>
        <a:bodyPr/>
        <a:lstStyle/>
        <a:p>
          <a:endParaRPr lang="en-US"/>
        </a:p>
      </dgm:t>
    </dgm:pt>
    <dgm:pt modelId="{3F42729A-9CB1-7B43-B21D-B17521B0A855}">
      <dgm:prSet phldrT="[Text]"/>
      <dgm:spPr/>
      <dgm:t>
        <a:bodyPr/>
        <a:lstStyle/>
        <a:p>
          <a:r>
            <a:rPr lang="en-US" dirty="0" err="1" smtClean="0"/>
            <a:t>Keyakinan</a:t>
          </a:r>
          <a:endParaRPr lang="en-US" dirty="0"/>
        </a:p>
      </dgm:t>
    </dgm:pt>
    <dgm:pt modelId="{BD731FEE-034F-B948-A68C-E09C7296746A}" type="parTrans" cxnId="{11CA6ABC-276B-C649-B320-F6D47EA74940}">
      <dgm:prSet/>
      <dgm:spPr/>
      <dgm:t>
        <a:bodyPr/>
        <a:lstStyle/>
        <a:p>
          <a:endParaRPr lang="en-US"/>
        </a:p>
      </dgm:t>
    </dgm:pt>
    <dgm:pt modelId="{911AA9F6-FA24-C943-B0B8-AFDA8619C073}" type="sibTrans" cxnId="{11CA6ABC-276B-C649-B320-F6D47EA74940}">
      <dgm:prSet/>
      <dgm:spPr/>
      <dgm:t>
        <a:bodyPr/>
        <a:lstStyle/>
        <a:p>
          <a:endParaRPr lang="en-US"/>
        </a:p>
      </dgm:t>
    </dgm:pt>
    <dgm:pt modelId="{378EFCB2-9E9C-2A4A-B86C-B0AC5ACAE61F}">
      <dgm:prSet phldrT="[Text]"/>
      <dgm:spPr/>
      <dgm:t>
        <a:bodyPr/>
        <a:lstStyle/>
        <a:p>
          <a:r>
            <a:rPr lang="en-US" dirty="0" err="1" smtClean="0"/>
            <a:t>Wawasan</a:t>
          </a:r>
          <a:endParaRPr lang="en-US" dirty="0"/>
        </a:p>
      </dgm:t>
    </dgm:pt>
    <dgm:pt modelId="{0C4C4746-0E97-9D41-8E0C-D357BCEADF36}" type="parTrans" cxnId="{49C95A1F-545C-DF49-8584-AD6649BFEAFC}">
      <dgm:prSet/>
      <dgm:spPr/>
      <dgm:t>
        <a:bodyPr/>
        <a:lstStyle/>
        <a:p>
          <a:endParaRPr lang="en-US"/>
        </a:p>
      </dgm:t>
    </dgm:pt>
    <dgm:pt modelId="{080160F2-B11E-4146-9C57-42A2AD10B1A3}" type="sibTrans" cxnId="{49C95A1F-545C-DF49-8584-AD6649BFEAFC}">
      <dgm:prSet/>
      <dgm:spPr/>
      <dgm:t>
        <a:bodyPr/>
        <a:lstStyle/>
        <a:p>
          <a:endParaRPr lang="en-US"/>
        </a:p>
      </dgm:t>
    </dgm:pt>
    <dgm:pt modelId="{68DC2A31-220E-DC4F-9E2D-3EA8632FFD76}">
      <dgm:prSet phldrT="[Text]"/>
      <dgm:spPr/>
      <dgm:t>
        <a:bodyPr/>
        <a:lstStyle/>
        <a:p>
          <a:r>
            <a:rPr lang="en-US" dirty="0" smtClean="0"/>
            <a:t>Self Problem</a:t>
          </a:r>
          <a:endParaRPr lang="en-US" dirty="0"/>
        </a:p>
      </dgm:t>
    </dgm:pt>
    <dgm:pt modelId="{C08E2255-99D5-624C-B510-D4AE95A98161}" type="parTrans" cxnId="{5D89F348-F07F-4549-9EB7-6C2D392915E5}">
      <dgm:prSet/>
      <dgm:spPr/>
      <dgm:t>
        <a:bodyPr/>
        <a:lstStyle/>
        <a:p>
          <a:endParaRPr lang="en-US"/>
        </a:p>
      </dgm:t>
    </dgm:pt>
    <dgm:pt modelId="{EE133C51-4CA0-0344-A25F-6F4606420B38}" type="sibTrans" cxnId="{5D89F348-F07F-4549-9EB7-6C2D392915E5}">
      <dgm:prSet/>
      <dgm:spPr/>
      <dgm:t>
        <a:bodyPr/>
        <a:lstStyle/>
        <a:p>
          <a:endParaRPr lang="en-US"/>
        </a:p>
      </dgm:t>
    </dgm:pt>
    <dgm:pt modelId="{B1F8E0DD-4138-7E4B-8263-6B150B3FE60B}" type="pres">
      <dgm:prSet presAssocID="{B43B93D6-C9D7-054E-AD21-11D53402A8D2}" presName="compositeShape" presStyleCnt="0">
        <dgm:presLayoutVars>
          <dgm:chMax val="7"/>
          <dgm:dir/>
          <dgm:resizeHandles val="exact"/>
        </dgm:presLayoutVars>
      </dgm:prSet>
      <dgm:spPr/>
    </dgm:pt>
    <dgm:pt modelId="{8094FF3A-D443-EC45-A82B-29D1EC183E71}" type="pres">
      <dgm:prSet presAssocID="{B43B93D6-C9D7-054E-AD21-11D53402A8D2}" presName="wedge1" presStyleLbl="node1" presStyleIdx="0" presStyleCnt="6"/>
      <dgm:spPr/>
      <dgm:t>
        <a:bodyPr/>
        <a:lstStyle/>
        <a:p>
          <a:endParaRPr lang="en-US"/>
        </a:p>
      </dgm:t>
    </dgm:pt>
    <dgm:pt modelId="{D1E5E3BC-2D88-864C-BB73-DCC1F5C42978}" type="pres">
      <dgm:prSet presAssocID="{B43B93D6-C9D7-054E-AD21-11D53402A8D2}" presName="dummy1a" presStyleCnt="0"/>
      <dgm:spPr/>
    </dgm:pt>
    <dgm:pt modelId="{9415E705-6F8C-EA47-A81B-7E72031E8B88}" type="pres">
      <dgm:prSet presAssocID="{B43B93D6-C9D7-054E-AD21-11D53402A8D2}" presName="dummy1b" presStyleCnt="0"/>
      <dgm:spPr/>
    </dgm:pt>
    <dgm:pt modelId="{0EA7E6C2-1DB5-1E4A-A20F-1794AD3FDF42}" type="pres">
      <dgm:prSet presAssocID="{B43B93D6-C9D7-054E-AD21-11D53402A8D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3205F-B11F-F046-A1FD-57DF61B39E2D}" type="pres">
      <dgm:prSet presAssocID="{B43B93D6-C9D7-054E-AD21-11D53402A8D2}" presName="wedge2" presStyleLbl="node1" presStyleIdx="1" presStyleCnt="6"/>
      <dgm:spPr/>
      <dgm:t>
        <a:bodyPr/>
        <a:lstStyle/>
        <a:p>
          <a:endParaRPr lang="en-US"/>
        </a:p>
      </dgm:t>
    </dgm:pt>
    <dgm:pt modelId="{C778B408-E83D-334F-9319-2D4B7DB8AA89}" type="pres">
      <dgm:prSet presAssocID="{B43B93D6-C9D7-054E-AD21-11D53402A8D2}" presName="dummy2a" presStyleCnt="0"/>
      <dgm:spPr/>
    </dgm:pt>
    <dgm:pt modelId="{3C965F7E-5737-9F45-9D8A-29DBD4D6F54D}" type="pres">
      <dgm:prSet presAssocID="{B43B93D6-C9D7-054E-AD21-11D53402A8D2}" presName="dummy2b" presStyleCnt="0"/>
      <dgm:spPr/>
    </dgm:pt>
    <dgm:pt modelId="{608A7BBD-0D6C-504F-A16B-865283EB6134}" type="pres">
      <dgm:prSet presAssocID="{B43B93D6-C9D7-054E-AD21-11D53402A8D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D80CA-CF8F-0246-831A-E4A323D69621}" type="pres">
      <dgm:prSet presAssocID="{B43B93D6-C9D7-054E-AD21-11D53402A8D2}" presName="wedge3" presStyleLbl="node1" presStyleIdx="2" presStyleCnt="6"/>
      <dgm:spPr/>
      <dgm:t>
        <a:bodyPr/>
        <a:lstStyle/>
        <a:p>
          <a:endParaRPr lang="en-US"/>
        </a:p>
      </dgm:t>
    </dgm:pt>
    <dgm:pt modelId="{CB18DE66-D61E-8D4C-9599-2B469CDE0F2F}" type="pres">
      <dgm:prSet presAssocID="{B43B93D6-C9D7-054E-AD21-11D53402A8D2}" presName="dummy3a" presStyleCnt="0"/>
      <dgm:spPr/>
    </dgm:pt>
    <dgm:pt modelId="{E19159C5-BDF2-5F4F-A346-97A8948E6153}" type="pres">
      <dgm:prSet presAssocID="{B43B93D6-C9D7-054E-AD21-11D53402A8D2}" presName="dummy3b" presStyleCnt="0"/>
      <dgm:spPr/>
    </dgm:pt>
    <dgm:pt modelId="{EF7DAEBB-DDE2-0642-941F-21B7F0622D40}" type="pres">
      <dgm:prSet presAssocID="{B43B93D6-C9D7-054E-AD21-11D53402A8D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325C-E28D-1D49-82A8-33DF8B5480BC}" type="pres">
      <dgm:prSet presAssocID="{B43B93D6-C9D7-054E-AD21-11D53402A8D2}" presName="wedge4" presStyleLbl="node1" presStyleIdx="3" presStyleCnt="6"/>
      <dgm:spPr/>
      <dgm:t>
        <a:bodyPr/>
        <a:lstStyle/>
        <a:p>
          <a:endParaRPr lang="en-US"/>
        </a:p>
      </dgm:t>
    </dgm:pt>
    <dgm:pt modelId="{C862C696-53AB-E24A-AA0F-B8F89781379E}" type="pres">
      <dgm:prSet presAssocID="{B43B93D6-C9D7-054E-AD21-11D53402A8D2}" presName="dummy4a" presStyleCnt="0"/>
      <dgm:spPr/>
    </dgm:pt>
    <dgm:pt modelId="{8E586D37-FB89-3148-A741-D376FF244D82}" type="pres">
      <dgm:prSet presAssocID="{B43B93D6-C9D7-054E-AD21-11D53402A8D2}" presName="dummy4b" presStyleCnt="0"/>
      <dgm:spPr/>
    </dgm:pt>
    <dgm:pt modelId="{D4714D56-BB3F-444D-8069-7C317E16EF3F}" type="pres">
      <dgm:prSet presAssocID="{B43B93D6-C9D7-054E-AD21-11D53402A8D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66A80-6EDB-0A4F-B4F8-4E24C41DBD2C}" type="pres">
      <dgm:prSet presAssocID="{B43B93D6-C9D7-054E-AD21-11D53402A8D2}" presName="wedge5" presStyleLbl="node1" presStyleIdx="4" presStyleCnt="6"/>
      <dgm:spPr/>
      <dgm:t>
        <a:bodyPr/>
        <a:lstStyle/>
        <a:p>
          <a:endParaRPr lang="en-US"/>
        </a:p>
      </dgm:t>
    </dgm:pt>
    <dgm:pt modelId="{DDF2690E-CCBF-314B-9A18-41BC010B98E7}" type="pres">
      <dgm:prSet presAssocID="{B43B93D6-C9D7-054E-AD21-11D53402A8D2}" presName="dummy5a" presStyleCnt="0"/>
      <dgm:spPr/>
    </dgm:pt>
    <dgm:pt modelId="{1FA2904F-A5E7-FE47-8413-F427DDDD2AB4}" type="pres">
      <dgm:prSet presAssocID="{B43B93D6-C9D7-054E-AD21-11D53402A8D2}" presName="dummy5b" presStyleCnt="0"/>
      <dgm:spPr/>
    </dgm:pt>
    <dgm:pt modelId="{D3F446B2-DEEC-5940-B6AE-0DFB2E213EB3}" type="pres">
      <dgm:prSet presAssocID="{B43B93D6-C9D7-054E-AD21-11D53402A8D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A4F3B-D01C-574F-9945-7BE66A12202C}" type="pres">
      <dgm:prSet presAssocID="{B43B93D6-C9D7-054E-AD21-11D53402A8D2}" presName="wedge6" presStyleLbl="node1" presStyleIdx="5" presStyleCnt="6"/>
      <dgm:spPr/>
      <dgm:t>
        <a:bodyPr/>
        <a:lstStyle/>
        <a:p>
          <a:endParaRPr lang="en-US"/>
        </a:p>
      </dgm:t>
    </dgm:pt>
    <dgm:pt modelId="{EDD68B05-7B06-4042-909B-F72D47982D6E}" type="pres">
      <dgm:prSet presAssocID="{B43B93D6-C9D7-054E-AD21-11D53402A8D2}" presName="dummy6a" presStyleCnt="0"/>
      <dgm:spPr/>
    </dgm:pt>
    <dgm:pt modelId="{7A5AA421-4B7F-BE45-BEF3-DBB95CA35835}" type="pres">
      <dgm:prSet presAssocID="{B43B93D6-C9D7-054E-AD21-11D53402A8D2}" presName="dummy6b" presStyleCnt="0"/>
      <dgm:spPr/>
    </dgm:pt>
    <dgm:pt modelId="{931F0981-D22F-E548-A321-6E8C30C531ED}" type="pres">
      <dgm:prSet presAssocID="{B43B93D6-C9D7-054E-AD21-11D53402A8D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7AE6-083F-1A45-8B3F-F9C90B523869}" type="pres">
      <dgm:prSet presAssocID="{AC5E7227-453A-794E-AD98-10BA81B39C2F}" presName="arrowWedge1" presStyleLbl="fgSibTrans2D1" presStyleIdx="0" presStyleCnt="6"/>
      <dgm:spPr/>
    </dgm:pt>
    <dgm:pt modelId="{DFD1F260-8263-2E4E-B972-3F73A976D74D}" type="pres">
      <dgm:prSet presAssocID="{DF3F4491-BE42-FE4B-838E-6DDE4D9B7113}" presName="arrowWedge2" presStyleLbl="fgSibTrans2D1" presStyleIdx="1" presStyleCnt="6"/>
      <dgm:spPr/>
    </dgm:pt>
    <dgm:pt modelId="{3DFFAF18-D87E-634E-8048-C6512CAD739D}" type="pres">
      <dgm:prSet presAssocID="{B6223D60-9FA9-D34A-8F9A-C58BC9D55DF8}" presName="arrowWedge3" presStyleLbl="fgSibTrans2D1" presStyleIdx="2" presStyleCnt="6"/>
      <dgm:spPr/>
    </dgm:pt>
    <dgm:pt modelId="{3B055F07-028B-9D4C-839E-0560CE82873B}" type="pres">
      <dgm:prSet presAssocID="{911AA9F6-FA24-C943-B0B8-AFDA8619C073}" presName="arrowWedge4" presStyleLbl="fgSibTrans2D1" presStyleIdx="3" presStyleCnt="6"/>
      <dgm:spPr/>
    </dgm:pt>
    <dgm:pt modelId="{09422AE8-612D-1E41-BCD5-00800A74EDC2}" type="pres">
      <dgm:prSet presAssocID="{080160F2-B11E-4146-9C57-42A2AD10B1A3}" presName="arrowWedge5" presStyleLbl="fgSibTrans2D1" presStyleIdx="4" presStyleCnt="6"/>
      <dgm:spPr/>
    </dgm:pt>
    <dgm:pt modelId="{EBA09DD1-0410-5145-AEA9-E6253F22810A}" type="pres">
      <dgm:prSet presAssocID="{EE133C51-4CA0-0344-A25F-6F4606420B38}" presName="arrowWedge6" presStyleLbl="fgSibTrans2D1" presStyleIdx="5" presStyleCnt="6"/>
      <dgm:spPr/>
    </dgm:pt>
  </dgm:ptLst>
  <dgm:cxnLst>
    <dgm:cxn modelId="{59D878FA-CD0D-714B-855C-8882BA8161B7}" srcId="{B43B93D6-C9D7-054E-AD21-11D53402A8D2}" destId="{DE6852CF-9B99-C042-ABAE-D2B05D89C2E9}" srcOrd="0" destOrd="0" parTransId="{BE9F7F82-9FB8-EB48-B683-43B66616DBC1}" sibTransId="{AC5E7227-453A-794E-AD98-10BA81B39C2F}"/>
    <dgm:cxn modelId="{8DB3B83E-9300-5742-A359-EAC8856FABBD}" type="presOf" srcId="{3F42729A-9CB1-7B43-B21D-B17521B0A855}" destId="{D3A1325C-E28D-1D49-82A8-33DF8B5480BC}" srcOrd="0" destOrd="0" presId="urn:microsoft.com/office/officeart/2005/8/layout/cycle8"/>
    <dgm:cxn modelId="{49C95A1F-545C-DF49-8584-AD6649BFEAFC}" srcId="{B43B93D6-C9D7-054E-AD21-11D53402A8D2}" destId="{378EFCB2-9E9C-2A4A-B86C-B0AC5ACAE61F}" srcOrd="4" destOrd="0" parTransId="{0C4C4746-0E97-9D41-8E0C-D357BCEADF36}" sibTransId="{080160F2-B11E-4146-9C57-42A2AD10B1A3}"/>
    <dgm:cxn modelId="{B9E81757-A398-E049-B467-531B07A9A340}" type="presOf" srcId="{DE6852CF-9B99-C042-ABAE-D2B05D89C2E9}" destId="{8094FF3A-D443-EC45-A82B-29D1EC183E71}" srcOrd="0" destOrd="0" presId="urn:microsoft.com/office/officeart/2005/8/layout/cycle8"/>
    <dgm:cxn modelId="{FECBA00F-0160-6249-8664-0BA453AB3C21}" type="presOf" srcId="{7BDA2321-0A69-594F-B775-35C9285672B2}" destId="{D903205F-B11F-F046-A1FD-57DF61B39E2D}" srcOrd="0" destOrd="0" presId="urn:microsoft.com/office/officeart/2005/8/layout/cycle8"/>
    <dgm:cxn modelId="{B41690D5-EDE3-6445-8D7F-1FE8196BB329}" type="presOf" srcId="{68DC2A31-220E-DC4F-9E2D-3EA8632FFD76}" destId="{931F0981-D22F-E548-A321-6E8C30C531ED}" srcOrd="1" destOrd="0" presId="urn:microsoft.com/office/officeart/2005/8/layout/cycle8"/>
    <dgm:cxn modelId="{1F939A64-A25F-2D47-9E1A-832F05EA868B}" type="presOf" srcId="{B43B93D6-C9D7-054E-AD21-11D53402A8D2}" destId="{B1F8E0DD-4138-7E4B-8263-6B150B3FE60B}" srcOrd="0" destOrd="0" presId="urn:microsoft.com/office/officeart/2005/8/layout/cycle8"/>
    <dgm:cxn modelId="{11CA6ABC-276B-C649-B320-F6D47EA74940}" srcId="{B43B93D6-C9D7-054E-AD21-11D53402A8D2}" destId="{3F42729A-9CB1-7B43-B21D-B17521B0A855}" srcOrd="3" destOrd="0" parTransId="{BD731FEE-034F-B948-A68C-E09C7296746A}" sibTransId="{911AA9F6-FA24-C943-B0B8-AFDA8619C073}"/>
    <dgm:cxn modelId="{29777D93-B2A9-7C42-A9AA-B645AE8476E2}" srcId="{B43B93D6-C9D7-054E-AD21-11D53402A8D2}" destId="{90C83E12-31F3-9A48-9E61-944E6397A7EC}" srcOrd="2" destOrd="0" parTransId="{B0970085-FD4C-6C4E-9E1C-BD9C93421FE1}" sibTransId="{B6223D60-9FA9-D34A-8F9A-C58BC9D55DF8}"/>
    <dgm:cxn modelId="{FDB8197B-5B94-A245-A97A-B13E8959080D}" type="presOf" srcId="{7BDA2321-0A69-594F-B775-35C9285672B2}" destId="{608A7BBD-0D6C-504F-A16B-865283EB6134}" srcOrd="1" destOrd="0" presId="urn:microsoft.com/office/officeart/2005/8/layout/cycle8"/>
    <dgm:cxn modelId="{A7705EF0-6A4A-A64A-B587-93A034940B9C}" type="presOf" srcId="{DE6852CF-9B99-C042-ABAE-D2B05D89C2E9}" destId="{0EA7E6C2-1DB5-1E4A-A20F-1794AD3FDF42}" srcOrd="1" destOrd="0" presId="urn:microsoft.com/office/officeart/2005/8/layout/cycle8"/>
    <dgm:cxn modelId="{D2BEDD05-F045-5042-BF9D-DA6F15CC589B}" type="presOf" srcId="{378EFCB2-9E9C-2A4A-B86C-B0AC5ACAE61F}" destId="{26E66A80-6EDB-0A4F-B4F8-4E24C41DBD2C}" srcOrd="0" destOrd="0" presId="urn:microsoft.com/office/officeart/2005/8/layout/cycle8"/>
    <dgm:cxn modelId="{D552B7F0-C2DD-AB41-AE92-D2762B92FC60}" srcId="{B43B93D6-C9D7-054E-AD21-11D53402A8D2}" destId="{7BDA2321-0A69-594F-B775-35C9285672B2}" srcOrd="1" destOrd="0" parTransId="{E1C30FD6-EE06-5045-80FA-841CCB921F4C}" sibTransId="{DF3F4491-BE42-FE4B-838E-6DDE4D9B7113}"/>
    <dgm:cxn modelId="{FF583C17-D01A-5B4F-A41F-EF48E78394A6}" type="presOf" srcId="{90C83E12-31F3-9A48-9E61-944E6397A7EC}" destId="{231D80CA-CF8F-0246-831A-E4A323D69621}" srcOrd="0" destOrd="0" presId="urn:microsoft.com/office/officeart/2005/8/layout/cycle8"/>
    <dgm:cxn modelId="{178C0A4D-10C3-6F49-8661-99B59ABADD55}" type="presOf" srcId="{90C83E12-31F3-9A48-9E61-944E6397A7EC}" destId="{EF7DAEBB-DDE2-0642-941F-21B7F0622D40}" srcOrd="1" destOrd="0" presId="urn:microsoft.com/office/officeart/2005/8/layout/cycle8"/>
    <dgm:cxn modelId="{05C5981B-44A7-0741-8C8A-69158880F8B4}" type="presOf" srcId="{378EFCB2-9E9C-2A4A-B86C-B0AC5ACAE61F}" destId="{D3F446B2-DEEC-5940-B6AE-0DFB2E213EB3}" srcOrd="1" destOrd="0" presId="urn:microsoft.com/office/officeart/2005/8/layout/cycle8"/>
    <dgm:cxn modelId="{C2DAB8C4-7C70-7948-B242-A96CA8A00AF4}" type="presOf" srcId="{68DC2A31-220E-DC4F-9E2D-3EA8632FFD76}" destId="{E2FA4F3B-D01C-574F-9945-7BE66A12202C}" srcOrd="0" destOrd="0" presId="urn:microsoft.com/office/officeart/2005/8/layout/cycle8"/>
    <dgm:cxn modelId="{5D89F348-F07F-4549-9EB7-6C2D392915E5}" srcId="{B43B93D6-C9D7-054E-AD21-11D53402A8D2}" destId="{68DC2A31-220E-DC4F-9E2D-3EA8632FFD76}" srcOrd="5" destOrd="0" parTransId="{C08E2255-99D5-624C-B510-D4AE95A98161}" sibTransId="{EE133C51-4CA0-0344-A25F-6F4606420B38}"/>
    <dgm:cxn modelId="{975A5987-1479-F246-B427-0D9973888CCC}" type="presOf" srcId="{3F42729A-9CB1-7B43-B21D-B17521B0A855}" destId="{D4714D56-BB3F-444D-8069-7C317E16EF3F}" srcOrd="1" destOrd="0" presId="urn:microsoft.com/office/officeart/2005/8/layout/cycle8"/>
    <dgm:cxn modelId="{2B90B4F3-A74F-7645-AEE3-E68C2D0D7CB3}" type="presParOf" srcId="{B1F8E0DD-4138-7E4B-8263-6B150B3FE60B}" destId="{8094FF3A-D443-EC45-A82B-29D1EC183E71}" srcOrd="0" destOrd="0" presId="urn:microsoft.com/office/officeart/2005/8/layout/cycle8"/>
    <dgm:cxn modelId="{F33B7979-8C6A-C34F-ACB8-D21880952179}" type="presParOf" srcId="{B1F8E0DD-4138-7E4B-8263-6B150B3FE60B}" destId="{D1E5E3BC-2D88-864C-BB73-DCC1F5C42978}" srcOrd="1" destOrd="0" presId="urn:microsoft.com/office/officeart/2005/8/layout/cycle8"/>
    <dgm:cxn modelId="{6A655207-C08B-9F4F-BEF3-D56FCE606AD1}" type="presParOf" srcId="{B1F8E0DD-4138-7E4B-8263-6B150B3FE60B}" destId="{9415E705-6F8C-EA47-A81B-7E72031E8B88}" srcOrd="2" destOrd="0" presId="urn:microsoft.com/office/officeart/2005/8/layout/cycle8"/>
    <dgm:cxn modelId="{579F8E74-9818-2B47-AAA4-9F4B57128E55}" type="presParOf" srcId="{B1F8E0DD-4138-7E4B-8263-6B150B3FE60B}" destId="{0EA7E6C2-1DB5-1E4A-A20F-1794AD3FDF42}" srcOrd="3" destOrd="0" presId="urn:microsoft.com/office/officeart/2005/8/layout/cycle8"/>
    <dgm:cxn modelId="{ABF599A8-11D7-4C42-AE05-17C69DA8EE6B}" type="presParOf" srcId="{B1F8E0DD-4138-7E4B-8263-6B150B3FE60B}" destId="{D903205F-B11F-F046-A1FD-57DF61B39E2D}" srcOrd="4" destOrd="0" presId="urn:microsoft.com/office/officeart/2005/8/layout/cycle8"/>
    <dgm:cxn modelId="{30B4B305-E863-564A-8A05-B815011FA0BD}" type="presParOf" srcId="{B1F8E0DD-4138-7E4B-8263-6B150B3FE60B}" destId="{C778B408-E83D-334F-9319-2D4B7DB8AA89}" srcOrd="5" destOrd="0" presId="urn:microsoft.com/office/officeart/2005/8/layout/cycle8"/>
    <dgm:cxn modelId="{172371EB-BB67-AA4C-BB04-5D80ADE75889}" type="presParOf" srcId="{B1F8E0DD-4138-7E4B-8263-6B150B3FE60B}" destId="{3C965F7E-5737-9F45-9D8A-29DBD4D6F54D}" srcOrd="6" destOrd="0" presId="urn:microsoft.com/office/officeart/2005/8/layout/cycle8"/>
    <dgm:cxn modelId="{689AF8C1-6D99-4742-AF6A-A7EF73BC8762}" type="presParOf" srcId="{B1F8E0DD-4138-7E4B-8263-6B150B3FE60B}" destId="{608A7BBD-0D6C-504F-A16B-865283EB6134}" srcOrd="7" destOrd="0" presId="urn:microsoft.com/office/officeart/2005/8/layout/cycle8"/>
    <dgm:cxn modelId="{C4EB1181-B7D4-6243-AA98-6A959DCF2D44}" type="presParOf" srcId="{B1F8E0DD-4138-7E4B-8263-6B150B3FE60B}" destId="{231D80CA-CF8F-0246-831A-E4A323D69621}" srcOrd="8" destOrd="0" presId="urn:microsoft.com/office/officeart/2005/8/layout/cycle8"/>
    <dgm:cxn modelId="{3840898B-26C4-3742-B384-86BA7D920315}" type="presParOf" srcId="{B1F8E0DD-4138-7E4B-8263-6B150B3FE60B}" destId="{CB18DE66-D61E-8D4C-9599-2B469CDE0F2F}" srcOrd="9" destOrd="0" presId="urn:microsoft.com/office/officeart/2005/8/layout/cycle8"/>
    <dgm:cxn modelId="{9B2A8E0D-9739-174B-B780-F3B8A8CD2D69}" type="presParOf" srcId="{B1F8E0DD-4138-7E4B-8263-6B150B3FE60B}" destId="{E19159C5-BDF2-5F4F-A346-97A8948E6153}" srcOrd="10" destOrd="0" presId="urn:microsoft.com/office/officeart/2005/8/layout/cycle8"/>
    <dgm:cxn modelId="{6AC9F557-1A0C-2748-A65E-FC8B59780EDB}" type="presParOf" srcId="{B1F8E0DD-4138-7E4B-8263-6B150B3FE60B}" destId="{EF7DAEBB-DDE2-0642-941F-21B7F0622D40}" srcOrd="11" destOrd="0" presId="urn:microsoft.com/office/officeart/2005/8/layout/cycle8"/>
    <dgm:cxn modelId="{C702E093-1C0C-9F4B-ADB1-C58845CFE5F1}" type="presParOf" srcId="{B1F8E0DD-4138-7E4B-8263-6B150B3FE60B}" destId="{D3A1325C-E28D-1D49-82A8-33DF8B5480BC}" srcOrd="12" destOrd="0" presId="urn:microsoft.com/office/officeart/2005/8/layout/cycle8"/>
    <dgm:cxn modelId="{1DC87A5F-BF52-C64F-9018-5DB319A82A70}" type="presParOf" srcId="{B1F8E0DD-4138-7E4B-8263-6B150B3FE60B}" destId="{C862C696-53AB-E24A-AA0F-B8F89781379E}" srcOrd="13" destOrd="0" presId="urn:microsoft.com/office/officeart/2005/8/layout/cycle8"/>
    <dgm:cxn modelId="{7482ED32-ADD2-6B4F-9104-E88BFC7D81A6}" type="presParOf" srcId="{B1F8E0DD-4138-7E4B-8263-6B150B3FE60B}" destId="{8E586D37-FB89-3148-A741-D376FF244D82}" srcOrd="14" destOrd="0" presId="urn:microsoft.com/office/officeart/2005/8/layout/cycle8"/>
    <dgm:cxn modelId="{EBCD7AFD-E9D0-924D-B89C-7A522E485E06}" type="presParOf" srcId="{B1F8E0DD-4138-7E4B-8263-6B150B3FE60B}" destId="{D4714D56-BB3F-444D-8069-7C317E16EF3F}" srcOrd="15" destOrd="0" presId="urn:microsoft.com/office/officeart/2005/8/layout/cycle8"/>
    <dgm:cxn modelId="{D5EE9CF2-CBCA-1C4F-BD8E-1781D636C100}" type="presParOf" srcId="{B1F8E0DD-4138-7E4B-8263-6B150B3FE60B}" destId="{26E66A80-6EDB-0A4F-B4F8-4E24C41DBD2C}" srcOrd="16" destOrd="0" presId="urn:microsoft.com/office/officeart/2005/8/layout/cycle8"/>
    <dgm:cxn modelId="{C7517F59-CD5E-C14B-8D2E-BD968CA519B8}" type="presParOf" srcId="{B1F8E0DD-4138-7E4B-8263-6B150B3FE60B}" destId="{DDF2690E-CCBF-314B-9A18-41BC010B98E7}" srcOrd="17" destOrd="0" presId="urn:microsoft.com/office/officeart/2005/8/layout/cycle8"/>
    <dgm:cxn modelId="{5B19EEFD-BD65-6942-981D-90263CEA28C5}" type="presParOf" srcId="{B1F8E0DD-4138-7E4B-8263-6B150B3FE60B}" destId="{1FA2904F-A5E7-FE47-8413-F427DDDD2AB4}" srcOrd="18" destOrd="0" presId="urn:microsoft.com/office/officeart/2005/8/layout/cycle8"/>
    <dgm:cxn modelId="{D6601967-86DC-0742-849F-A09E2CCA030E}" type="presParOf" srcId="{B1F8E0DD-4138-7E4B-8263-6B150B3FE60B}" destId="{D3F446B2-DEEC-5940-B6AE-0DFB2E213EB3}" srcOrd="19" destOrd="0" presId="urn:microsoft.com/office/officeart/2005/8/layout/cycle8"/>
    <dgm:cxn modelId="{28AEAC9D-9385-D747-8CEC-550364250CE1}" type="presParOf" srcId="{B1F8E0DD-4138-7E4B-8263-6B150B3FE60B}" destId="{E2FA4F3B-D01C-574F-9945-7BE66A12202C}" srcOrd="20" destOrd="0" presId="urn:microsoft.com/office/officeart/2005/8/layout/cycle8"/>
    <dgm:cxn modelId="{5FF752AA-895C-2740-9F0D-F810C269D53D}" type="presParOf" srcId="{B1F8E0DD-4138-7E4B-8263-6B150B3FE60B}" destId="{EDD68B05-7B06-4042-909B-F72D47982D6E}" srcOrd="21" destOrd="0" presId="urn:microsoft.com/office/officeart/2005/8/layout/cycle8"/>
    <dgm:cxn modelId="{23634359-9A35-B543-898C-9D7B462CCFEF}" type="presParOf" srcId="{B1F8E0DD-4138-7E4B-8263-6B150B3FE60B}" destId="{7A5AA421-4B7F-BE45-BEF3-DBB95CA35835}" srcOrd="22" destOrd="0" presId="urn:microsoft.com/office/officeart/2005/8/layout/cycle8"/>
    <dgm:cxn modelId="{A17CB84D-9F44-9948-8DBA-7CE978928EE7}" type="presParOf" srcId="{B1F8E0DD-4138-7E4B-8263-6B150B3FE60B}" destId="{931F0981-D22F-E548-A321-6E8C30C531ED}" srcOrd="23" destOrd="0" presId="urn:microsoft.com/office/officeart/2005/8/layout/cycle8"/>
    <dgm:cxn modelId="{006EC842-6672-B74B-A193-B59CB51BAA0E}" type="presParOf" srcId="{B1F8E0DD-4138-7E4B-8263-6B150B3FE60B}" destId="{CA847AE6-083F-1A45-8B3F-F9C90B523869}" srcOrd="24" destOrd="0" presId="urn:microsoft.com/office/officeart/2005/8/layout/cycle8"/>
    <dgm:cxn modelId="{88B5940F-EE9A-2347-8918-49E98B1FC3A8}" type="presParOf" srcId="{B1F8E0DD-4138-7E4B-8263-6B150B3FE60B}" destId="{DFD1F260-8263-2E4E-B972-3F73A976D74D}" srcOrd="25" destOrd="0" presId="urn:microsoft.com/office/officeart/2005/8/layout/cycle8"/>
    <dgm:cxn modelId="{4F0B52C2-D8E5-6445-85B0-E5F62B2F2F44}" type="presParOf" srcId="{B1F8E0DD-4138-7E4B-8263-6B150B3FE60B}" destId="{3DFFAF18-D87E-634E-8048-C6512CAD739D}" srcOrd="26" destOrd="0" presId="urn:microsoft.com/office/officeart/2005/8/layout/cycle8"/>
    <dgm:cxn modelId="{1463F8FB-8A02-6B4C-AA0A-D4BD19A0EFC9}" type="presParOf" srcId="{B1F8E0DD-4138-7E4B-8263-6B150B3FE60B}" destId="{3B055F07-028B-9D4C-839E-0560CE82873B}" srcOrd="27" destOrd="0" presId="urn:microsoft.com/office/officeart/2005/8/layout/cycle8"/>
    <dgm:cxn modelId="{5CC916A6-78BB-FC4A-A45A-308B5A81A9F0}" type="presParOf" srcId="{B1F8E0DD-4138-7E4B-8263-6B150B3FE60B}" destId="{09422AE8-612D-1E41-BCD5-00800A74EDC2}" srcOrd="28" destOrd="0" presId="urn:microsoft.com/office/officeart/2005/8/layout/cycle8"/>
    <dgm:cxn modelId="{072CAD76-C420-E548-A601-C59729A81EF9}" type="presParOf" srcId="{B1F8E0DD-4138-7E4B-8263-6B150B3FE60B}" destId="{EBA09DD1-0410-5145-AEA9-E6253F22810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B93D6-C9D7-054E-AD21-11D53402A8D2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E6852CF-9B99-C042-ABAE-D2B05D89C2E9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BE9F7F82-9FB8-EB48-B683-43B66616DBC1}" type="parTrans" cxnId="{59D878FA-CD0D-714B-855C-8882BA8161B7}">
      <dgm:prSet/>
      <dgm:spPr/>
      <dgm:t>
        <a:bodyPr/>
        <a:lstStyle/>
        <a:p>
          <a:endParaRPr lang="en-US"/>
        </a:p>
      </dgm:t>
    </dgm:pt>
    <dgm:pt modelId="{AC5E7227-453A-794E-AD98-10BA81B39C2F}" type="sibTrans" cxnId="{59D878FA-CD0D-714B-855C-8882BA8161B7}">
      <dgm:prSet/>
      <dgm:spPr/>
      <dgm:t>
        <a:bodyPr/>
        <a:lstStyle/>
        <a:p>
          <a:endParaRPr lang="en-US"/>
        </a:p>
      </dgm:t>
    </dgm:pt>
    <dgm:pt modelId="{7BDA2321-0A69-594F-B775-35C9285672B2}">
      <dgm:prSet phldrT="[Text]"/>
      <dgm:spPr/>
      <dgm:t>
        <a:bodyPr/>
        <a:lstStyle/>
        <a:p>
          <a:r>
            <a:rPr lang="en-US" dirty="0" err="1" smtClean="0"/>
            <a:t>Ekonomi</a:t>
          </a:r>
          <a:endParaRPr lang="en-US" dirty="0"/>
        </a:p>
      </dgm:t>
    </dgm:pt>
    <dgm:pt modelId="{E1C30FD6-EE06-5045-80FA-841CCB921F4C}" type="parTrans" cxnId="{D552B7F0-C2DD-AB41-AE92-D2762B92FC60}">
      <dgm:prSet/>
      <dgm:spPr/>
      <dgm:t>
        <a:bodyPr/>
        <a:lstStyle/>
        <a:p>
          <a:endParaRPr lang="en-US"/>
        </a:p>
      </dgm:t>
    </dgm:pt>
    <dgm:pt modelId="{DF3F4491-BE42-FE4B-838E-6DDE4D9B7113}" type="sibTrans" cxnId="{D552B7F0-C2DD-AB41-AE92-D2762B92FC60}">
      <dgm:prSet/>
      <dgm:spPr/>
      <dgm:t>
        <a:bodyPr/>
        <a:lstStyle/>
        <a:p>
          <a:endParaRPr lang="en-US"/>
        </a:p>
      </dgm:t>
    </dgm:pt>
    <dgm:pt modelId="{90C83E12-31F3-9A48-9E61-944E6397A7EC}">
      <dgm:prSet phldrT="[Text]"/>
      <dgm:spPr/>
      <dgm:t>
        <a:bodyPr/>
        <a:lstStyle/>
        <a:p>
          <a:r>
            <a:rPr lang="en-US" dirty="0" err="1" smtClean="0"/>
            <a:t>Sosial</a:t>
          </a:r>
          <a:endParaRPr lang="en-US" dirty="0"/>
        </a:p>
      </dgm:t>
    </dgm:pt>
    <dgm:pt modelId="{B0970085-FD4C-6C4E-9E1C-BD9C93421FE1}" type="parTrans" cxnId="{29777D93-B2A9-7C42-A9AA-B645AE8476E2}">
      <dgm:prSet/>
      <dgm:spPr/>
      <dgm:t>
        <a:bodyPr/>
        <a:lstStyle/>
        <a:p>
          <a:endParaRPr lang="en-US"/>
        </a:p>
      </dgm:t>
    </dgm:pt>
    <dgm:pt modelId="{B6223D60-9FA9-D34A-8F9A-C58BC9D55DF8}" type="sibTrans" cxnId="{29777D93-B2A9-7C42-A9AA-B645AE8476E2}">
      <dgm:prSet/>
      <dgm:spPr/>
      <dgm:t>
        <a:bodyPr/>
        <a:lstStyle/>
        <a:p>
          <a:endParaRPr lang="en-US"/>
        </a:p>
      </dgm:t>
    </dgm:pt>
    <dgm:pt modelId="{3F42729A-9CB1-7B43-B21D-B17521B0A855}">
      <dgm:prSet phldrT="[Text]"/>
      <dgm:spPr/>
      <dgm:t>
        <a:bodyPr/>
        <a:lstStyle/>
        <a:p>
          <a:r>
            <a:rPr lang="en-US" dirty="0" err="1" smtClean="0"/>
            <a:t>Keyakinan</a:t>
          </a:r>
          <a:endParaRPr lang="en-US" dirty="0"/>
        </a:p>
      </dgm:t>
    </dgm:pt>
    <dgm:pt modelId="{BD731FEE-034F-B948-A68C-E09C7296746A}" type="parTrans" cxnId="{11CA6ABC-276B-C649-B320-F6D47EA74940}">
      <dgm:prSet/>
      <dgm:spPr/>
      <dgm:t>
        <a:bodyPr/>
        <a:lstStyle/>
        <a:p>
          <a:endParaRPr lang="en-US"/>
        </a:p>
      </dgm:t>
    </dgm:pt>
    <dgm:pt modelId="{911AA9F6-FA24-C943-B0B8-AFDA8619C073}" type="sibTrans" cxnId="{11CA6ABC-276B-C649-B320-F6D47EA74940}">
      <dgm:prSet/>
      <dgm:spPr/>
      <dgm:t>
        <a:bodyPr/>
        <a:lstStyle/>
        <a:p>
          <a:endParaRPr lang="en-US"/>
        </a:p>
      </dgm:t>
    </dgm:pt>
    <dgm:pt modelId="{378EFCB2-9E9C-2A4A-B86C-B0AC5ACAE61F}">
      <dgm:prSet phldrT="[Text]"/>
      <dgm:spPr/>
      <dgm:t>
        <a:bodyPr/>
        <a:lstStyle/>
        <a:p>
          <a:r>
            <a:rPr lang="en-US" dirty="0" err="1" smtClean="0"/>
            <a:t>Wawasan</a:t>
          </a:r>
          <a:endParaRPr lang="en-US" dirty="0"/>
        </a:p>
      </dgm:t>
    </dgm:pt>
    <dgm:pt modelId="{0C4C4746-0E97-9D41-8E0C-D357BCEADF36}" type="parTrans" cxnId="{49C95A1F-545C-DF49-8584-AD6649BFEAFC}">
      <dgm:prSet/>
      <dgm:spPr/>
      <dgm:t>
        <a:bodyPr/>
        <a:lstStyle/>
        <a:p>
          <a:endParaRPr lang="en-US"/>
        </a:p>
      </dgm:t>
    </dgm:pt>
    <dgm:pt modelId="{080160F2-B11E-4146-9C57-42A2AD10B1A3}" type="sibTrans" cxnId="{49C95A1F-545C-DF49-8584-AD6649BFEAFC}">
      <dgm:prSet/>
      <dgm:spPr/>
      <dgm:t>
        <a:bodyPr/>
        <a:lstStyle/>
        <a:p>
          <a:endParaRPr lang="en-US"/>
        </a:p>
      </dgm:t>
    </dgm:pt>
    <dgm:pt modelId="{68DC2A31-220E-DC4F-9E2D-3EA8632FFD76}">
      <dgm:prSet phldrT="[Text]"/>
      <dgm:spPr/>
      <dgm:t>
        <a:bodyPr/>
        <a:lstStyle/>
        <a:p>
          <a:r>
            <a:rPr lang="en-US" dirty="0" smtClean="0"/>
            <a:t>Self Problem</a:t>
          </a:r>
          <a:endParaRPr lang="en-US" dirty="0"/>
        </a:p>
      </dgm:t>
    </dgm:pt>
    <dgm:pt modelId="{C08E2255-99D5-624C-B510-D4AE95A98161}" type="parTrans" cxnId="{5D89F348-F07F-4549-9EB7-6C2D392915E5}">
      <dgm:prSet/>
      <dgm:spPr/>
      <dgm:t>
        <a:bodyPr/>
        <a:lstStyle/>
        <a:p>
          <a:endParaRPr lang="en-US"/>
        </a:p>
      </dgm:t>
    </dgm:pt>
    <dgm:pt modelId="{EE133C51-4CA0-0344-A25F-6F4606420B38}" type="sibTrans" cxnId="{5D89F348-F07F-4549-9EB7-6C2D392915E5}">
      <dgm:prSet/>
      <dgm:spPr/>
      <dgm:t>
        <a:bodyPr/>
        <a:lstStyle/>
        <a:p>
          <a:endParaRPr lang="en-US"/>
        </a:p>
      </dgm:t>
    </dgm:pt>
    <dgm:pt modelId="{B1F8E0DD-4138-7E4B-8263-6B150B3FE60B}" type="pres">
      <dgm:prSet presAssocID="{B43B93D6-C9D7-054E-AD21-11D53402A8D2}" presName="compositeShape" presStyleCnt="0">
        <dgm:presLayoutVars>
          <dgm:chMax val="7"/>
          <dgm:dir/>
          <dgm:resizeHandles val="exact"/>
        </dgm:presLayoutVars>
      </dgm:prSet>
      <dgm:spPr/>
    </dgm:pt>
    <dgm:pt modelId="{8094FF3A-D443-EC45-A82B-29D1EC183E71}" type="pres">
      <dgm:prSet presAssocID="{B43B93D6-C9D7-054E-AD21-11D53402A8D2}" presName="wedge1" presStyleLbl="node1" presStyleIdx="0" presStyleCnt="6"/>
      <dgm:spPr/>
      <dgm:t>
        <a:bodyPr/>
        <a:lstStyle/>
        <a:p>
          <a:endParaRPr lang="en-US"/>
        </a:p>
      </dgm:t>
    </dgm:pt>
    <dgm:pt modelId="{D1E5E3BC-2D88-864C-BB73-DCC1F5C42978}" type="pres">
      <dgm:prSet presAssocID="{B43B93D6-C9D7-054E-AD21-11D53402A8D2}" presName="dummy1a" presStyleCnt="0"/>
      <dgm:spPr/>
    </dgm:pt>
    <dgm:pt modelId="{9415E705-6F8C-EA47-A81B-7E72031E8B88}" type="pres">
      <dgm:prSet presAssocID="{B43B93D6-C9D7-054E-AD21-11D53402A8D2}" presName="dummy1b" presStyleCnt="0"/>
      <dgm:spPr/>
    </dgm:pt>
    <dgm:pt modelId="{0EA7E6C2-1DB5-1E4A-A20F-1794AD3FDF42}" type="pres">
      <dgm:prSet presAssocID="{B43B93D6-C9D7-054E-AD21-11D53402A8D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3205F-B11F-F046-A1FD-57DF61B39E2D}" type="pres">
      <dgm:prSet presAssocID="{B43B93D6-C9D7-054E-AD21-11D53402A8D2}" presName="wedge2" presStyleLbl="node1" presStyleIdx="1" presStyleCnt="6"/>
      <dgm:spPr/>
      <dgm:t>
        <a:bodyPr/>
        <a:lstStyle/>
        <a:p>
          <a:endParaRPr lang="en-US"/>
        </a:p>
      </dgm:t>
    </dgm:pt>
    <dgm:pt modelId="{C778B408-E83D-334F-9319-2D4B7DB8AA89}" type="pres">
      <dgm:prSet presAssocID="{B43B93D6-C9D7-054E-AD21-11D53402A8D2}" presName="dummy2a" presStyleCnt="0"/>
      <dgm:spPr/>
    </dgm:pt>
    <dgm:pt modelId="{3C965F7E-5737-9F45-9D8A-29DBD4D6F54D}" type="pres">
      <dgm:prSet presAssocID="{B43B93D6-C9D7-054E-AD21-11D53402A8D2}" presName="dummy2b" presStyleCnt="0"/>
      <dgm:spPr/>
    </dgm:pt>
    <dgm:pt modelId="{608A7BBD-0D6C-504F-A16B-865283EB6134}" type="pres">
      <dgm:prSet presAssocID="{B43B93D6-C9D7-054E-AD21-11D53402A8D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D80CA-CF8F-0246-831A-E4A323D69621}" type="pres">
      <dgm:prSet presAssocID="{B43B93D6-C9D7-054E-AD21-11D53402A8D2}" presName="wedge3" presStyleLbl="node1" presStyleIdx="2" presStyleCnt="6"/>
      <dgm:spPr/>
      <dgm:t>
        <a:bodyPr/>
        <a:lstStyle/>
        <a:p>
          <a:endParaRPr lang="en-US"/>
        </a:p>
      </dgm:t>
    </dgm:pt>
    <dgm:pt modelId="{CB18DE66-D61E-8D4C-9599-2B469CDE0F2F}" type="pres">
      <dgm:prSet presAssocID="{B43B93D6-C9D7-054E-AD21-11D53402A8D2}" presName="dummy3a" presStyleCnt="0"/>
      <dgm:spPr/>
    </dgm:pt>
    <dgm:pt modelId="{E19159C5-BDF2-5F4F-A346-97A8948E6153}" type="pres">
      <dgm:prSet presAssocID="{B43B93D6-C9D7-054E-AD21-11D53402A8D2}" presName="dummy3b" presStyleCnt="0"/>
      <dgm:spPr/>
    </dgm:pt>
    <dgm:pt modelId="{EF7DAEBB-DDE2-0642-941F-21B7F0622D40}" type="pres">
      <dgm:prSet presAssocID="{B43B93D6-C9D7-054E-AD21-11D53402A8D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325C-E28D-1D49-82A8-33DF8B5480BC}" type="pres">
      <dgm:prSet presAssocID="{B43B93D6-C9D7-054E-AD21-11D53402A8D2}" presName="wedge4" presStyleLbl="node1" presStyleIdx="3" presStyleCnt="6"/>
      <dgm:spPr/>
      <dgm:t>
        <a:bodyPr/>
        <a:lstStyle/>
        <a:p>
          <a:endParaRPr lang="en-US"/>
        </a:p>
      </dgm:t>
    </dgm:pt>
    <dgm:pt modelId="{C862C696-53AB-E24A-AA0F-B8F89781379E}" type="pres">
      <dgm:prSet presAssocID="{B43B93D6-C9D7-054E-AD21-11D53402A8D2}" presName="dummy4a" presStyleCnt="0"/>
      <dgm:spPr/>
    </dgm:pt>
    <dgm:pt modelId="{8E586D37-FB89-3148-A741-D376FF244D82}" type="pres">
      <dgm:prSet presAssocID="{B43B93D6-C9D7-054E-AD21-11D53402A8D2}" presName="dummy4b" presStyleCnt="0"/>
      <dgm:spPr/>
    </dgm:pt>
    <dgm:pt modelId="{D4714D56-BB3F-444D-8069-7C317E16EF3F}" type="pres">
      <dgm:prSet presAssocID="{B43B93D6-C9D7-054E-AD21-11D53402A8D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66A80-6EDB-0A4F-B4F8-4E24C41DBD2C}" type="pres">
      <dgm:prSet presAssocID="{B43B93D6-C9D7-054E-AD21-11D53402A8D2}" presName="wedge5" presStyleLbl="node1" presStyleIdx="4" presStyleCnt="6"/>
      <dgm:spPr/>
      <dgm:t>
        <a:bodyPr/>
        <a:lstStyle/>
        <a:p>
          <a:endParaRPr lang="en-US"/>
        </a:p>
      </dgm:t>
    </dgm:pt>
    <dgm:pt modelId="{DDF2690E-CCBF-314B-9A18-41BC010B98E7}" type="pres">
      <dgm:prSet presAssocID="{B43B93D6-C9D7-054E-AD21-11D53402A8D2}" presName="dummy5a" presStyleCnt="0"/>
      <dgm:spPr/>
    </dgm:pt>
    <dgm:pt modelId="{1FA2904F-A5E7-FE47-8413-F427DDDD2AB4}" type="pres">
      <dgm:prSet presAssocID="{B43B93D6-C9D7-054E-AD21-11D53402A8D2}" presName="dummy5b" presStyleCnt="0"/>
      <dgm:spPr/>
    </dgm:pt>
    <dgm:pt modelId="{D3F446B2-DEEC-5940-B6AE-0DFB2E213EB3}" type="pres">
      <dgm:prSet presAssocID="{B43B93D6-C9D7-054E-AD21-11D53402A8D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A4F3B-D01C-574F-9945-7BE66A12202C}" type="pres">
      <dgm:prSet presAssocID="{B43B93D6-C9D7-054E-AD21-11D53402A8D2}" presName="wedge6" presStyleLbl="node1" presStyleIdx="5" presStyleCnt="6"/>
      <dgm:spPr/>
      <dgm:t>
        <a:bodyPr/>
        <a:lstStyle/>
        <a:p>
          <a:endParaRPr lang="en-US"/>
        </a:p>
      </dgm:t>
    </dgm:pt>
    <dgm:pt modelId="{EDD68B05-7B06-4042-909B-F72D47982D6E}" type="pres">
      <dgm:prSet presAssocID="{B43B93D6-C9D7-054E-AD21-11D53402A8D2}" presName="dummy6a" presStyleCnt="0"/>
      <dgm:spPr/>
    </dgm:pt>
    <dgm:pt modelId="{7A5AA421-4B7F-BE45-BEF3-DBB95CA35835}" type="pres">
      <dgm:prSet presAssocID="{B43B93D6-C9D7-054E-AD21-11D53402A8D2}" presName="dummy6b" presStyleCnt="0"/>
      <dgm:spPr/>
    </dgm:pt>
    <dgm:pt modelId="{931F0981-D22F-E548-A321-6E8C30C531ED}" type="pres">
      <dgm:prSet presAssocID="{B43B93D6-C9D7-054E-AD21-11D53402A8D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7AE6-083F-1A45-8B3F-F9C90B523869}" type="pres">
      <dgm:prSet presAssocID="{AC5E7227-453A-794E-AD98-10BA81B39C2F}" presName="arrowWedge1" presStyleLbl="fgSibTrans2D1" presStyleIdx="0" presStyleCnt="6"/>
      <dgm:spPr/>
    </dgm:pt>
    <dgm:pt modelId="{DFD1F260-8263-2E4E-B972-3F73A976D74D}" type="pres">
      <dgm:prSet presAssocID="{DF3F4491-BE42-FE4B-838E-6DDE4D9B7113}" presName="arrowWedge2" presStyleLbl="fgSibTrans2D1" presStyleIdx="1" presStyleCnt="6"/>
      <dgm:spPr/>
    </dgm:pt>
    <dgm:pt modelId="{3DFFAF18-D87E-634E-8048-C6512CAD739D}" type="pres">
      <dgm:prSet presAssocID="{B6223D60-9FA9-D34A-8F9A-C58BC9D55DF8}" presName="arrowWedge3" presStyleLbl="fgSibTrans2D1" presStyleIdx="2" presStyleCnt="6"/>
      <dgm:spPr/>
    </dgm:pt>
    <dgm:pt modelId="{3B055F07-028B-9D4C-839E-0560CE82873B}" type="pres">
      <dgm:prSet presAssocID="{911AA9F6-FA24-C943-B0B8-AFDA8619C073}" presName="arrowWedge4" presStyleLbl="fgSibTrans2D1" presStyleIdx="3" presStyleCnt="6"/>
      <dgm:spPr/>
    </dgm:pt>
    <dgm:pt modelId="{09422AE8-612D-1E41-BCD5-00800A74EDC2}" type="pres">
      <dgm:prSet presAssocID="{080160F2-B11E-4146-9C57-42A2AD10B1A3}" presName="arrowWedge5" presStyleLbl="fgSibTrans2D1" presStyleIdx="4" presStyleCnt="6"/>
      <dgm:spPr/>
    </dgm:pt>
    <dgm:pt modelId="{EBA09DD1-0410-5145-AEA9-E6253F22810A}" type="pres">
      <dgm:prSet presAssocID="{EE133C51-4CA0-0344-A25F-6F4606420B38}" presName="arrowWedge6" presStyleLbl="fgSibTrans2D1" presStyleIdx="5" presStyleCnt="6"/>
      <dgm:spPr/>
    </dgm:pt>
  </dgm:ptLst>
  <dgm:cxnLst>
    <dgm:cxn modelId="{59D878FA-CD0D-714B-855C-8882BA8161B7}" srcId="{B43B93D6-C9D7-054E-AD21-11D53402A8D2}" destId="{DE6852CF-9B99-C042-ABAE-D2B05D89C2E9}" srcOrd="0" destOrd="0" parTransId="{BE9F7F82-9FB8-EB48-B683-43B66616DBC1}" sibTransId="{AC5E7227-453A-794E-AD98-10BA81B39C2F}"/>
    <dgm:cxn modelId="{0489F103-21F3-1845-A78E-37285705C65D}" type="presOf" srcId="{68DC2A31-220E-DC4F-9E2D-3EA8632FFD76}" destId="{E2FA4F3B-D01C-574F-9945-7BE66A12202C}" srcOrd="0" destOrd="0" presId="urn:microsoft.com/office/officeart/2005/8/layout/cycle8"/>
    <dgm:cxn modelId="{49C95A1F-545C-DF49-8584-AD6649BFEAFC}" srcId="{B43B93D6-C9D7-054E-AD21-11D53402A8D2}" destId="{378EFCB2-9E9C-2A4A-B86C-B0AC5ACAE61F}" srcOrd="4" destOrd="0" parTransId="{0C4C4746-0E97-9D41-8E0C-D357BCEADF36}" sibTransId="{080160F2-B11E-4146-9C57-42A2AD10B1A3}"/>
    <dgm:cxn modelId="{64292130-B616-CD4B-A8BD-09223F01F5F4}" type="presOf" srcId="{DE6852CF-9B99-C042-ABAE-D2B05D89C2E9}" destId="{0EA7E6C2-1DB5-1E4A-A20F-1794AD3FDF42}" srcOrd="1" destOrd="0" presId="urn:microsoft.com/office/officeart/2005/8/layout/cycle8"/>
    <dgm:cxn modelId="{F1589633-8A4A-6243-A5E0-225DFF12F735}" type="presOf" srcId="{DE6852CF-9B99-C042-ABAE-D2B05D89C2E9}" destId="{8094FF3A-D443-EC45-A82B-29D1EC183E71}" srcOrd="0" destOrd="0" presId="urn:microsoft.com/office/officeart/2005/8/layout/cycle8"/>
    <dgm:cxn modelId="{E83099D7-EC1D-274B-8A46-1A83E64A002B}" type="presOf" srcId="{3F42729A-9CB1-7B43-B21D-B17521B0A855}" destId="{D4714D56-BB3F-444D-8069-7C317E16EF3F}" srcOrd="1" destOrd="0" presId="urn:microsoft.com/office/officeart/2005/8/layout/cycle8"/>
    <dgm:cxn modelId="{11CA6ABC-276B-C649-B320-F6D47EA74940}" srcId="{B43B93D6-C9D7-054E-AD21-11D53402A8D2}" destId="{3F42729A-9CB1-7B43-B21D-B17521B0A855}" srcOrd="3" destOrd="0" parTransId="{BD731FEE-034F-B948-A68C-E09C7296746A}" sibTransId="{911AA9F6-FA24-C943-B0B8-AFDA8619C073}"/>
    <dgm:cxn modelId="{29777D93-B2A9-7C42-A9AA-B645AE8476E2}" srcId="{B43B93D6-C9D7-054E-AD21-11D53402A8D2}" destId="{90C83E12-31F3-9A48-9E61-944E6397A7EC}" srcOrd="2" destOrd="0" parTransId="{B0970085-FD4C-6C4E-9E1C-BD9C93421FE1}" sibTransId="{B6223D60-9FA9-D34A-8F9A-C58BC9D55DF8}"/>
    <dgm:cxn modelId="{65E1985A-B86A-4D44-A77C-F54BBBC626AB}" type="presOf" srcId="{68DC2A31-220E-DC4F-9E2D-3EA8632FFD76}" destId="{931F0981-D22F-E548-A321-6E8C30C531ED}" srcOrd="1" destOrd="0" presId="urn:microsoft.com/office/officeart/2005/8/layout/cycle8"/>
    <dgm:cxn modelId="{219BEB24-5DF3-BA40-A480-87F05237B2A4}" type="presOf" srcId="{90C83E12-31F3-9A48-9E61-944E6397A7EC}" destId="{EF7DAEBB-DDE2-0642-941F-21B7F0622D40}" srcOrd="1" destOrd="0" presId="urn:microsoft.com/office/officeart/2005/8/layout/cycle8"/>
    <dgm:cxn modelId="{21BA5812-EB92-9042-8768-3A9D2A221D7E}" type="presOf" srcId="{378EFCB2-9E9C-2A4A-B86C-B0AC5ACAE61F}" destId="{D3F446B2-DEEC-5940-B6AE-0DFB2E213EB3}" srcOrd="1" destOrd="0" presId="urn:microsoft.com/office/officeart/2005/8/layout/cycle8"/>
    <dgm:cxn modelId="{FDD9B044-F656-5A47-9B36-14C0FDF02F66}" type="presOf" srcId="{7BDA2321-0A69-594F-B775-35C9285672B2}" destId="{D903205F-B11F-F046-A1FD-57DF61B39E2D}" srcOrd="0" destOrd="0" presId="urn:microsoft.com/office/officeart/2005/8/layout/cycle8"/>
    <dgm:cxn modelId="{920195D1-C090-8F46-957E-103FBCABAC08}" type="presOf" srcId="{7BDA2321-0A69-594F-B775-35C9285672B2}" destId="{608A7BBD-0D6C-504F-A16B-865283EB6134}" srcOrd="1" destOrd="0" presId="urn:microsoft.com/office/officeart/2005/8/layout/cycle8"/>
    <dgm:cxn modelId="{80C06A30-E2DC-1644-BFC1-8421E2798E9B}" type="presOf" srcId="{90C83E12-31F3-9A48-9E61-944E6397A7EC}" destId="{231D80CA-CF8F-0246-831A-E4A323D69621}" srcOrd="0" destOrd="0" presId="urn:microsoft.com/office/officeart/2005/8/layout/cycle8"/>
    <dgm:cxn modelId="{5CDAB33E-59A8-0D47-9435-71176A801DEB}" type="presOf" srcId="{3F42729A-9CB1-7B43-B21D-B17521B0A855}" destId="{D3A1325C-E28D-1D49-82A8-33DF8B5480BC}" srcOrd="0" destOrd="0" presId="urn:microsoft.com/office/officeart/2005/8/layout/cycle8"/>
    <dgm:cxn modelId="{D552B7F0-C2DD-AB41-AE92-D2762B92FC60}" srcId="{B43B93D6-C9D7-054E-AD21-11D53402A8D2}" destId="{7BDA2321-0A69-594F-B775-35C9285672B2}" srcOrd="1" destOrd="0" parTransId="{E1C30FD6-EE06-5045-80FA-841CCB921F4C}" sibTransId="{DF3F4491-BE42-FE4B-838E-6DDE4D9B7113}"/>
    <dgm:cxn modelId="{FDDBB597-77A8-B541-8F95-4F677DA6A2CA}" type="presOf" srcId="{B43B93D6-C9D7-054E-AD21-11D53402A8D2}" destId="{B1F8E0DD-4138-7E4B-8263-6B150B3FE60B}" srcOrd="0" destOrd="0" presId="urn:microsoft.com/office/officeart/2005/8/layout/cycle8"/>
    <dgm:cxn modelId="{5D89F348-F07F-4549-9EB7-6C2D392915E5}" srcId="{B43B93D6-C9D7-054E-AD21-11D53402A8D2}" destId="{68DC2A31-220E-DC4F-9E2D-3EA8632FFD76}" srcOrd="5" destOrd="0" parTransId="{C08E2255-99D5-624C-B510-D4AE95A98161}" sibTransId="{EE133C51-4CA0-0344-A25F-6F4606420B38}"/>
    <dgm:cxn modelId="{D126ADCC-1EC4-7242-BFBF-B4C306E0514A}" type="presOf" srcId="{378EFCB2-9E9C-2A4A-B86C-B0AC5ACAE61F}" destId="{26E66A80-6EDB-0A4F-B4F8-4E24C41DBD2C}" srcOrd="0" destOrd="0" presId="urn:microsoft.com/office/officeart/2005/8/layout/cycle8"/>
    <dgm:cxn modelId="{5B18033C-4D41-AB41-9C97-F4C6A6C6083F}" type="presParOf" srcId="{B1F8E0DD-4138-7E4B-8263-6B150B3FE60B}" destId="{8094FF3A-D443-EC45-A82B-29D1EC183E71}" srcOrd="0" destOrd="0" presId="urn:microsoft.com/office/officeart/2005/8/layout/cycle8"/>
    <dgm:cxn modelId="{5CF34263-D747-6744-9389-0B78CBCBF2C2}" type="presParOf" srcId="{B1F8E0DD-4138-7E4B-8263-6B150B3FE60B}" destId="{D1E5E3BC-2D88-864C-BB73-DCC1F5C42978}" srcOrd="1" destOrd="0" presId="urn:microsoft.com/office/officeart/2005/8/layout/cycle8"/>
    <dgm:cxn modelId="{2890145E-D2FE-0143-B5CD-DBF3E033870A}" type="presParOf" srcId="{B1F8E0DD-4138-7E4B-8263-6B150B3FE60B}" destId="{9415E705-6F8C-EA47-A81B-7E72031E8B88}" srcOrd="2" destOrd="0" presId="urn:microsoft.com/office/officeart/2005/8/layout/cycle8"/>
    <dgm:cxn modelId="{9F76E3D9-6758-FF43-8830-019B29B15791}" type="presParOf" srcId="{B1F8E0DD-4138-7E4B-8263-6B150B3FE60B}" destId="{0EA7E6C2-1DB5-1E4A-A20F-1794AD3FDF42}" srcOrd="3" destOrd="0" presId="urn:microsoft.com/office/officeart/2005/8/layout/cycle8"/>
    <dgm:cxn modelId="{3EAC0AA4-E177-6646-B788-7FFF0FC08BB4}" type="presParOf" srcId="{B1F8E0DD-4138-7E4B-8263-6B150B3FE60B}" destId="{D903205F-B11F-F046-A1FD-57DF61B39E2D}" srcOrd="4" destOrd="0" presId="urn:microsoft.com/office/officeart/2005/8/layout/cycle8"/>
    <dgm:cxn modelId="{7866A895-F4E7-E342-9A9D-302DD20DE5AA}" type="presParOf" srcId="{B1F8E0DD-4138-7E4B-8263-6B150B3FE60B}" destId="{C778B408-E83D-334F-9319-2D4B7DB8AA89}" srcOrd="5" destOrd="0" presId="urn:microsoft.com/office/officeart/2005/8/layout/cycle8"/>
    <dgm:cxn modelId="{014E1691-1319-FD4A-A3CE-D188DC3CE1D2}" type="presParOf" srcId="{B1F8E0DD-4138-7E4B-8263-6B150B3FE60B}" destId="{3C965F7E-5737-9F45-9D8A-29DBD4D6F54D}" srcOrd="6" destOrd="0" presId="urn:microsoft.com/office/officeart/2005/8/layout/cycle8"/>
    <dgm:cxn modelId="{54418B2F-5CD6-674D-BBE6-92690DCB3030}" type="presParOf" srcId="{B1F8E0DD-4138-7E4B-8263-6B150B3FE60B}" destId="{608A7BBD-0D6C-504F-A16B-865283EB6134}" srcOrd="7" destOrd="0" presId="urn:microsoft.com/office/officeart/2005/8/layout/cycle8"/>
    <dgm:cxn modelId="{6D03FC29-1574-1946-80A8-D69F18CBB57D}" type="presParOf" srcId="{B1F8E0DD-4138-7E4B-8263-6B150B3FE60B}" destId="{231D80CA-CF8F-0246-831A-E4A323D69621}" srcOrd="8" destOrd="0" presId="urn:microsoft.com/office/officeart/2005/8/layout/cycle8"/>
    <dgm:cxn modelId="{3DC7AB8B-FAF2-0842-8710-FB7C17E137B8}" type="presParOf" srcId="{B1F8E0DD-4138-7E4B-8263-6B150B3FE60B}" destId="{CB18DE66-D61E-8D4C-9599-2B469CDE0F2F}" srcOrd="9" destOrd="0" presId="urn:microsoft.com/office/officeart/2005/8/layout/cycle8"/>
    <dgm:cxn modelId="{01A21653-DBE3-F745-AB93-4D54C56E9C18}" type="presParOf" srcId="{B1F8E0DD-4138-7E4B-8263-6B150B3FE60B}" destId="{E19159C5-BDF2-5F4F-A346-97A8948E6153}" srcOrd="10" destOrd="0" presId="urn:microsoft.com/office/officeart/2005/8/layout/cycle8"/>
    <dgm:cxn modelId="{B21F735C-24CE-324D-86F9-0C5D53E97BA4}" type="presParOf" srcId="{B1F8E0DD-4138-7E4B-8263-6B150B3FE60B}" destId="{EF7DAEBB-DDE2-0642-941F-21B7F0622D40}" srcOrd="11" destOrd="0" presId="urn:microsoft.com/office/officeart/2005/8/layout/cycle8"/>
    <dgm:cxn modelId="{093DC4F4-DDDC-6C4A-A910-C174128ADADB}" type="presParOf" srcId="{B1F8E0DD-4138-7E4B-8263-6B150B3FE60B}" destId="{D3A1325C-E28D-1D49-82A8-33DF8B5480BC}" srcOrd="12" destOrd="0" presId="urn:microsoft.com/office/officeart/2005/8/layout/cycle8"/>
    <dgm:cxn modelId="{E36162D2-160E-6A4E-83C9-F007737934E9}" type="presParOf" srcId="{B1F8E0DD-4138-7E4B-8263-6B150B3FE60B}" destId="{C862C696-53AB-E24A-AA0F-B8F89781379E}" srcOrd="13" destOrd="0" presId="urn:microsoft.com/office/officeart/2005/8/layout/cycle8"/>
    <dgm:cxn modelId="{BAE894F1-703A-3F40-BDC3-E5EE286D9953}" type="presParOf" srcId="{B1F8E0DD-4138-7E4B-8263-6B150B3FE60B}" destId="{8E586D37-FB89-3148-A741-D376FF244D82}" srcOrd="14" destOrd="0" presId="urn:microsoft.com/office/officeart/2005/8/layout/cycle8"/>
    <dgm:cxn modelId="{93C7B0B8-570A-2C47-A891-4ED3483495E5}" type="presParOf" srcId="{B1F8E0DD-4138-7E4B-8263-6B150B3FE60B}" destId="{D4714D56-BB3F-444D-8069-7C317E16EF3F}" srcOrd="15" destOrd="0" presId="urn:microsoft.com/office/officeart/2005/8/layout/cycle8"/>
    <dgm:cxn modelId="{F048538B-28CF-CC49-8E84-6A3C64F78315}" type="presParOf" srcId="{B1F8E0DD-4138-7E4B-8263-6B150B3FE60B}" destId="{26E66A80-6EDB-0A4F-B4F8-4E24C41DBD2C}" srcOrd="16" destOrd="0" presId="urn:microsoft.com/office/officeart/2005/8/layout/cycle8"/>
    <dgm:cxn modelId="{EE2ED6AB-40C3-0244-A70B-CF921349C8D8}" type="presParOf" srcId="{B1F8E0DD-4138-7E4B-8263-6B150B3FE60B}" destId="{DDF2690E-CCBF-314B-9A18-41BC010B98E7}" srcOrd="17" destOrd="0" presId="urn:microsoft.com/office/officeart/2005/8/layout/cycle8"/>
    <dgm:cxn modelId="{F91A778B-49D4-E345-890E-B2EC68C42CD6}" type="presParOf" srcId="{B1F8E0DD-4138-7E4B-8263-6B150B3FE60B}" destId="{1FA2904F-A5E7-FE47-8413-F427DDDD2AB4}" srcOrd="18" destOrd="0" presId="urn:microsoft.com/office/officeart/2005/8/layout/cycle8"/>
    <dgm:cxn modelId="{BAA86E62-8263-F044-A236-189EE3C4C4F4}" type="presParOf" srcId="{B1F8E0DD-4138-7E4B-8263-6B150B3FE60B}" destId="{D3F446B2-DEEC-5940-B6AE-0DFB2E213EB3}" srcOrd="19" destOrd="0" presId="urn:microsoft.com/office/officeart/2005/8/layout/cycle8"/>
    <dgm:cxn modelId="{9670D8DE-E279-3E43-8DE6-145F686DE3DC}" type="presParOf" srcId="{B1F8E0DD-4138-7E4B-8263-6B150B3FE60B}" destId="{E2FA4F3B-D01C-574F-9945-7BE66A12202C}" srcOrd="20" destOrd="0" presId="urn:microsoft.com/office/officeart/2005/8/layout/cycle8"/>
    <dgm:cxn modelId="{22D407AC-B981-D044-A35A-E5BC25880163}" type="presParOf" srcId="{B1F8E0DD-4138-7E4B-8263-6B150B3FE60B}" destId="{EDD68B05-7B06-4042-909B-F72D47982D6E}" srcOrd="21" destOrd="0" presId="urn:microsoft.com/office/officeart/2005/8/layout/cycle8"/>
    <dgm:cxn modelId="{DFB1513A-DA45-C94B-B0EB-7DA94880C54E}" type="presParOf" srcId="{B1F8E0DD-4138-7E4B-8263-6B150B3FE60B}" destId="{7A5AA421-4B7F-BE45-BEF3-DBB95CA35835}" srcOrd="22" destOrd="0" presId="urn:microsoft.com/office/officeart/2005/8/layout/cycle8"/>
    <dgm:cxn modelId="{2AEE4B01-D38F-4542-B30A-3513C4D98D94}" type="presParOf" srcId="{B1F8E0DD-4138-7E4B-8263-6B150B3FE60B}" destId="{931F0981-D22F-E548-A321-6E8C30C531ED}" srcOrd="23" destOrd="0" presId="urn:microsoft.com/office/officeart/2005/8/layout/cycle8"/>
    <dgm:cxn modelId="{06340262-CEB1-6A4C-A0C5-0FBF80D64990}" type="presParOf" srcId="{B1F8E0DD-4138-7E4B-8263-6B150B3FE60B}" destId="{CA847AE6-083F-1A45-8B3F-F9C90B523869}" srcOrd="24" destOrd="0" presId="urn:microsoft.com/office/officeart/2005/8/layout/cycle8"/>
    <dgm:cxn modelId="{11C329C3-3EC8-7C47-B373-00D44C500E47}" type="presParOf" srcId="{B1F8E0DD-4138-7E4B-8263-6B150B3FE60B}" destId="{DFD1F260-8263-2E4E-B972-3F73A976D74D}" srcOrd="25" destOrd="0" presId="urn:microsoft.com/office/officeart/2005/8/layout/cycle8"/>
    <dgm:cxn modelId="{90B7C89C-8055-8B4A-8934-C2B5C1D12CA5}" type="presParOf" srcId="{B1F8E0DD-4138-7E4B-8263-6B150B3FE60B}" destId="{3DFFAF18-D87E-634E-8048-C6512CAD739D}" srcOrd="26" destOrd="0" presId="urn:microsoft.com/office/officeart/2005/8/layout/cycle8"/>
    <dgm:cxn modelId="{8940DADB-4802-2E4C-B997-521C184A608F}" type="presParOf" srcId="{B1F8E0DD-4138-7E4B-8263-6B150B3FE60B}" destId="{3B055F07-028B-9D4C-839E-0560CE82873B}" srcOrd="27" destOrd="0" presId="urn:microsoft.com/office/officeart/2005/8/layout/cycle8"/>
    <dgm:cxn modelId="{F506335D-0BEA-B840-BE6D-04AA1B5128C5}" type="presParOf" srcId="{B1F8E0DD-4138-7E4B-8263-6B150B3FE60B}" destId="{09422AE8-612D-1E41-BCD5-00800A74EDC2}" srcOrd="28" destOrd="0" presId="urn:microsoft.com/office/officeart/2005/8/layout/cycle8"/>
    <dgm:cxn modelId="{EDD70531-6CFE-1846-B5CA-CE0B395D3D8A}" type="presParOf" srcId="{B1F8E0DD-4138-7E4B-8263-6B150B3FE60B}" destId="{EBA09DD1-0410-5145-AEA9-E6253F22810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3FFB76-54B5-47D7-9F54-7B60DDC0FC3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C16AA2-3A24-4DF6-B8C4-640BAA894224}">
      <dgm:prSet phldrT="[Text]"/>
      <dgm:spPr/>
      <dgm:t>
        <a:bodyPr/>
        <a:lstStyle/>
        <a:p>
          <a:r>
            <a:rPr lang="en-HK" dirty="0" smtClean="0"/>
            <a:t>Transducing</a:t>
          </a:r>
          <a:endParaRPr lang="en-US" dirty="0"/>
        </a:p>
      </dgm:t>
    </dgm:pt>
    <dgm:pt modelId="{32E4F069-AC9F-4324-81A2-C3A8B288873E}" type="parTrans" cxnId="{5E3A7986-25A3-4902-96B6-FA8BD16C6081}">
      <dgm:prSet/>
      <dgm:spPr/>
      <dgm:t>
        <a:bodyPr/>
        <a:lstStyle/>
        <a:p>
          <a:endParaRPr lang="en-US"/>
        </a:p>
      </dgm:t>
    </dgm:pt>
    <dgm:pt modelId="{8615D85E-45EC-4252-A044-4022462A9CDB}" type="sibTrans" cxnId="{5E3A7986-25A3-4902-96B6-FA8BD16C6081}">
      <dgm:prSet/>
      <dgm:spPr/>
      <dgm:t>
        <a:bodyPr/>
        <a:lstStyle/>
        <a:p>
          <a:endParaRPr lang="en-US"/>
        </a:p>
      </dgm:t>
    </dgm:pt>
    <dgm:pt modelId="{E4628841-16F9-424A-92A2-DA7D24770BDD}">
      <dgm:prSet phldrT="[Text]"/>
      <dgm:spPr/>
      <dgm:t>
        <a:bodyPr/>
        <a:lstStyle/>
        <a:p>
          <a:r>
            <a:rPr lang="en-HK" dirty="0" smtClean="0"/>
            <a:t>Converting, Sound&amp; video to Electric</a:t>
          </a:r>
          <a:endParaRPr lang="en-US" dirty="0"/>
        </a:p>
      </dgm:t>
    </dgm:pt>
    <dgm:pt modelId="{8E2E0B76-B70F-4C2F-AE2D-AB48E8E766EF}" type="parTrans" cxnId="{BA231958-B3A3-4BBE-B5EE-C209F8D5F622}">
      <dgm:prSet/>
      <dgm:spPr/>
      <dgm:t>
        <a:bodyPr/>
        <a:lstStyle/>
        <a:p>
          <a:endParaRPr lang="en-US"/>
        </a:p>
      </dgm:t>
    </dgm:pt>
    <dgm:pt modelId="{96CAAC7A-4C85-4969-8738-B76538B21DB0}" type="sibTrans" cxnId="{BA231958-B3A3-4BBE-B5EE-C209F8D5F622}">
      <dgm:prSet/>
      <dgm:spPr/>
      <dgm:t>
        <a:bodyPr/>
        <a:lstStyle/>
        <a:p>
          <a:endParaRPr lang="en-US"/>
        </a:p>
      </dgm:t>
    </dgm:pt>
    <dgm:pt modelId="{59E05C13-03A1-45B0-8FF7-7C64B6397708}">
      <dgm:prSet phldrT="[Text]"/>
      <dgm:spPr/>
      <dgm:t>
        <a:bodyPr/>
        <a:lstStyle/>
        <a:p>
          <a:r>
            <a:rPr lang="en-HK" dirty="0" err="1" smtClean="0"/>
            <a:t>Chanelling</a:t>
          </a:r>
          <a:endParaRPr lang="en-US" dirty="0"/>
        </a:p>
      </dgm:t>
    </dgm:pt>
    <dgm:pt modelId="{EB2E3A93-9084-4737-AE60-9E6C7F857A0D}" type="parTrans" cxnId="{54441F3D-FC41-4985-B5F2-A258D33BBC54}">
      <dgm:prSet/>
      <dgm:spPr/>
      <dgm:t>
        <a:bodyPr/>
        <a:lstStyle/>
        <a:p>
          <a:endParaRPr lang="en-US"/>
        </a:p>
      </dgm:t>
    </dgm:pt>
    <dgm:pt modelId="{DD192F04-D33D-4F3C-AE3F-38A9D0C06FDA}" type="sibTrans" cxnId="{54441F3D-FC41-4985-B5F2-A258D33BBC54}">
      <dgm:prSet/>
      <dgm:spPr/>
      <dgm:t>
        <a:bodyPr/>
        <a:lstStyle/>
        <a:p>
          <a:endParaRPr lang="en-US"/>
        </a:p>
      </dgm:t>
    </dgm:pt>
    <dgm:pt modelId="{A0814D07-E7EC-4596-B89E-7026D1197570}">
      <dgm:prSet phldrT="[Text]"/>
      <dgm:spPr/>
      <dgm:t>
        <a:bodyPr/>
        <a:lstStyle/>
        <a:p>
          <a:r>
            <a:rPr lang="en-HK" dirty="0" err="1" smtClean="0"/>
            <a:t>Membuat</a:t>
          </a:r>
          <a:r>
            <a:rPr lang="en-HK" dirty="0" smtClean="0"/>
            <a:t> 1 </a:t>
          </a:r>
          <a:r>
            <a:rPr lang="en-HK" dirty="0" err="1" smtClean="0"/>
            <a:t>jalur</a:t>
          </a:r>
          <a:r>
            <a:rPr lang="en-HK" dirty="0" smtClean="0"/>
            <a:t> </a:t>
          </a:r>
          <a:r>
            <a:rPr lang="en-HK" dirty="0" err="1" smtClean="0"/>
            <a:t>dari</a:t>
          </a:r>
          <a:r>
            <a:rPr lang="en-HK" dirty="0" smtClean="0"/>
            <a:t> studio </a:t>
          </a:r>
          <a:r>
            <a:rPr lang="en-HK" dirty="0" err="1" smtClean="0"/>
            <a:t>ke</a:t>
          </a:r>
          <a:r>
            <a:rPr lang="en-HK" dirty="0" smtClean="0"/>
            <a:t> </a:t>
          </a:r>
          <a:r>
            <a:rPr lang="en-HK" dirty="0" err="1" smtClean="0"/>
            <a:t>dalam</a:t>
          </a:r>
          <a:r>
            <a:rPr lang="en-HK" dirty="0" smtClean="0"/>
            <a:t> control room</a:t>
          </a:r>
          <a:endParaRPr lang="en-US" dirty="0"/>
        </a:p>
      </dgm:t>
    </dgm:pt>
    <dgm:pt modelId="{F7B84106-BF19-4F2E-ACC6-259A43042520}" type="parTrans" cxnId="{4F86D8D9-335D-4152-8065-69A1918D8874}">
      <dgm:prSet/>
      <dgm:spPr/>
      <dgm:t>
        <a:bodyPr/>
        <a:lstStyle/>
        <a:p>
          <a:endParaRPr lang="en-US"/>
        </a:p>
      </dgm:t>
    </dgm:pt>
    <dgm:pt modelId="{D9CFAF67-09BF-4972-B70A-752386973703}" type="sibTrans" cxnId="{4F86D8D9-335D-4152-8065-69A1918D8874}">
      <dgm:prSet/>
      <dgm:spPr/>
      <dgm:t>
        <a:bodyPr/>
        <a:lstStyle/>
        <a:p>
          <a:endParaRPr lang="en-US"/>
        </a:p>
      </dgm:t>
    </dgm:pt>
    <dgm:pt modelId="{85B6DBAE-9980-452D-9612-09940F346875}">
      <dgm:prSet phldrT="[Text]"/>
      <dgm:spPr/>
      <dgm:t>
        <a:bodyPr/>
        <a:lstStyle/>
        <a:p>
          <a:r>
            <a:rPr lang="en-HK" dirty="0" smtClean="0"/>
            <a:t>Selection</a:t>
          </a:r>
          <a:endParaRPr lang="en-US" dirty="0"/>
        </a:p>
      </dgm:t>
    </dgm:pt>
    <dgm:pt modelId="{F41FFC92-ACF7-4A7F-8465-139535A126F1}" type="parTrans" cxnId="{549CC98E-7D0C-44D5-853E-454663946592}">
      <dgm:prSet/>
      <dgm:spPr/>
      <dgm:t>
        <a:bodyPr/>
        <a:lstStyle/>
        <a:p>
          <a:endParaRPr lang="en-US"/>
        </a:p>
      </dgm:t>
    </dgm:pt>
    <dgm:pt modelId="{02D744D5-E9E1-4DC1-B249-D817861FC15B}" type="sibTrans" cxnId="{549CC98E-7D0C-44D5-853E-454663946592}">
      <dgm:prSet/>
      <dgm:spPr/>
      <dgm:t>
        <a:bodyPr/>
        <a:lstStyle/>
        <a:p>
          <a:endParaRPr lang="en-US"/>
        </a:p>
      </dgm:t>
    </dgm:pt>
    <dgm:pt modelId="{D9D87708-263C-4895-B77D-DD7563CEE5AE}">
      <dgm:prSet phldrT="[Text]"/>
      <dgm:spPr/>
      <dgm:t>
        <a:bodyPr/>
        <a:lstStyle/>
        <a:p>
          <a:r>
            <a:rPr lang="en-HK" dirty="0" err="1" smtClean="0"/>
            <a:t>Memilih</a:t>
          </a:r>
          <a:r>
            <a:rPr lang="en-HK" dirty="0" smtClean="0"/>
            <a:t> </a:t>
          </a:r>
          <a:r>
            <a:rPr lang="en-HK" dirty="0" err="1" smtClean="0"/>
            <a:t>tampilan</a:t>
          </a:r>
          <a:r>
            <a:rPr lang="en-HK" dirty="0" smtClean="0"/>
            <a:t> Video (Switcher) </a:t>
          </a:r>
          <a:r>
            <a:rPr lang="en-HK" dirty="0" err="1" smtClean="0"/>
            <a:t>dan</a:t>
          </a:r>
          <a:r>
            <a:rPr lang="en-HK" dirty="0" smtClean="0"/>
            <a:t> Audio (Mixer)</a:t>
          </a:r>
          <a:endParaRPr lang="en-US" dirty="0"/>
        </a:p>
      </dgm:t>
    </dgm:pt>
    <dgm:pt modelId="{AE2AE01A-844E-4095-8EC8-D426C9DBD442}" type="parTrans" cxnId="{A8A888A9-FBE5-4E87-B8B4-BD95E22D3796}">
      <dgm:prSet/>
      <dgm:spPr/>
      <dgm:t>
        <a:bodyPr/>
        <a:lstStyle/>
        <a:p>
          <a:endParaRPr lang="en-US"/>
        </a:p>
      </dgm:t>
    </dgm:pt>
    <dgm:pt modelId="{06E44D37-526B-4D50-90E3-E9F5945D9646}" type="sibTrans" cxnId="{A8A888A9-FBE5-4E87-B8B4-BD95E22D3796}">
      <dgm:prSet/>
      <dgm:spPr/>
      <dgm:t>
        <a:bodyPr/>
        <a:lstStyle/>
        <a:p>
          <a:endParaRPr lang="en-US"/>
        </a:p>
      </dgm:t>
    </dgm:pt>
    <dgm:pt modelId="{605D860A-288B-4377-B1A7-F63845D3164F}">
      <dgm:prSet phldrT="[Text]"/>
      <dgm:spPr/>
      <dgm:t>
        <a:bodyPr/>
        <a:lstStyle/>
        <a:p>
          <a:r>
            <a:rPr lang="en-HK" dirty="0" smtClean="0"/>
            <a:t>Monitoring</a:t>
          </a:r>
          <a:endParaRPr lang="en-US" dirty="0"/>
        </a:p>
      </dgm:t>
    </dgm:pt>
    <dgm:pt modelId="{ED6C8B15-B0C3-4BA5-B4DF-0AF2402C5ED3}" type="parTrans" cxnId="{175DCEFC-FAC0-48AB-A299-ED35658121DF}">
      <dgm:prSet/>
      <dgm:spPr/>
      <dgm:t>
        <a:bodyPr/>
        <a:lstStyle/>
        <a:p>
          <a:endParaRPr lang="en-US"/>
        </a:p>
      </dgm:t>
    </dgm:pt>
    <dgm:pt modelId="{165320C2-9A33-42FB-AE57-D47665347E95}" type="sibTrans" cxnId="{175DCEFC-FAC0-48AB-A299-ED35658121DF}">
      <dgm:prSet/>
      <dgm:spPr/>
      <dgm:t>
        <a:bodyPr/>
        <a:lstStyle/>
        <a:p>
          <a:endParaRPr lang="en-US"/>
        </a:p>
      </dgm:t>
    </dgm:pt>
    <dgm:pt modelId="{2353663B-FAB5-414F-9F30-1634F030029B}">
      <dgm:prSet phldrT="[Text]"/>
      <dgm:spPr/>
      <dgm:t>
        <a:bodyPr/>
        <a:lstStyle/>
        <a:p>
          <a:r>
            <a:rPr lang="en-HK" dirty="0" smtClean="0"/>
            <a:t>Recording</a:t>
          </a:r>
          <a:endParaRPr lang="en-US" dirty="0"/>
        </a:p>
      </dgm:t>
    </dgm:pt>
    <dgm:pt modelId="{82514F22-CFB7-441D-804F-ACD103A03F08}" type="parTrans" cxnId="{8066586B-DE86-49C4-A686-480518E93132}">
      <dgm:prSet/>
      <dgm:spPr/>
      <dgm:t>
        <a:bodyPr/>
        <a:lstStyle/>
        <a:p>
          <a:endParaRPr lang="en-US"/>
        </a:p>
      </dgm:t>
    </dgm:pt>
    <dgm:pt modelId="{3D6DCC08-6E61-4A57-A644-09B56F6D1C61}" type="sibTrans" cxnId="{8066586B-DE86-49C4-A686-480518E93132}">
      <dgm:prSet/>
      <dgm:spPr/>
      <dgm:t>
        <a:bodyPr/>
        <a:lstStyle/>
        <a:p>
          <a:endParaRPr lang="en-US"/>
        </a:p>
      </dgm:t>
    </dgm:pt>
    <dgm:pt modelId="{82F5B82F-7042-42FC-85BF-07D375086B76}">
      <dgm:prSet phldrT="[Text]"/>
      <dgm:spPr/>
      <dgm:t>
        <a:bodyPr/>
        <a:lstStyle/>
        <a:p>
          <a:r>
            <a:rPr lang="en-HK" dirty="0" err="1" smtClean="0"/>
            <a:t>Mendengar</a:t>
          </a:r>
          <a:r>
            <a:rPr lang="en-HK" dirty="0" smtClean="0"/>
            <a:t> </a:t>
          </a:r>
          <a:r>
            <a:rPr lang="en-HK" dirty="0" err="1" smtClean="0"/>
            <a:t>dan</a:t>
          </a:r>
          <a:r>
            <a:rPr lang="en-HK" dirty="0" smtClean="0"/>
            <a:t> </a:t>
          </a:r>
          <a:r>
            <a:rPr lang="en-HK" dirty="0" err="1" smtClean="0"/>
            <a:t>melihat</a:t>
          </a:r>
          <a:r>
            <a:rPr lang="en-HK" dirty="0" smtClean="0"/>
            <a:t> </a:t>
          </a:r>
          <a:r>
            <a:rPr lang="en-HK" dirty="0" err="1" smtClean="0"/>
            <a:t>tampilan</a:t>
          </a:r>
          <a:r>
            <a:rPr lang="en-HK" dirty="0" smtClean="0"/>
            <a:t> di monitor.</a:t>
          </a:r>
          <a:endParaRPr lang="en-US" dirty="0"/>
        </a:p>
      </dgm:t>
    </dgm:pt>
    <dgm:pt modelId="{52A9FDA4-1A07-49AD-B650-1F739085D7D3}" type="parTrans" cxnId="{0E782E2C-6642-43EC-8134-EA141AC4342A}">
      <dgm:prSet/>
      <dgm:spPr/>
      <dgm:t>
        <a:bodyPr/>
        <a:lstStyle/>
        <a:p>
          <a:endParaRPr lang="en-US"/>
        </a:p>
      </dgm:t>
    </dgm:pt>
    <dgm:pt modelId="{5404AD66-4F08-4C18-92AA-745812F7ED6E}" type="sibTrans" cxnId="{0E782E2C-6642-43EC-8134-EA141AC4342A}">
      <dgm:prSet/>
      <dgm:spPr/>
      <dgm:t>
        <a:bodyPr/>
        <a:lstStyle/>
        <a:p>
          <a:endParaRPr lang="en-US"/>
        </a:p>
      </dgm:t>
    </dgm:pt>
    <dgm:pt modelId="{8D8C7214-5DFA-4D54-8853-BC400BDE0C62}">
      <dgm:prSet phldrT="[Text]"/>
      <dgm:spPr/>
      <dgm:t>
        <a:bodyPr/>
        <a:lstStyle/>
        <a:p>
          <a:r>
            <a:rPr lang="en-HK" dirty="0" err="1" smtClean="0"/>
            <a:t>Merekanm</a:t>
          </a:r>
          <a:r>
            <a:rPr lang="en-HK" dirty="0" smtClean="0"/>
            <a:t> </a:t>
          </a:r>
          <a:r>
            <a:rPr lang="en-HK" dirty="0" err="1" smtClean="0"/>
            <a:t>ke</a:t>
          </a:r>
          <a:r>
            <a:rPr lang="en-HK" dirty="0" smtClean="0"/>
            <a:t> </a:t>
          </a:r>
          <a:r>
            <a:rPr lang="en-HK" dirty="0" err="1" smtClean="0"/>
            <a:t>dalam</a:t>
          </a:r>
          <a:r>
            <a:rPr lang="en-HK" dirty="0" smtClean="0"/>
            <a:t> </a:t>
          </a:r>
          <a:r>
            <a:rPr lang="en-HK" dirty="0" err="1" smtClean="0"/>
            <a:t>alat</a:t>
          </a:r>
          <a:r>
            <a:rPr lang="en-HK" dirty="0" smtClean="0"/>
            <a:t> VTR </a:t>
          </a:r>
          <a:r>
            <a:rPr lang="en-HK" dirty="0" err="1" smtClean="0"/>
            <a:t>untuk</a:t>
          </a:r>
          <a:r>
            <a:rPr lang="en-HK" dirty="0" smtClean="0"/>
            <a:t> </a:t>
          </a:r>
          <a:r>
            <a:rPr lang="en-HK" dirty="0" err="1" smtClean="0"/>
            <a:t>dapat</a:t>
          </a:r>
          <a:r>
            <a:rPr lang="en-HK" dirty="0" smtClean="0"/>
            <a:t> di preview </a:t>
          </a:r>
          <a:r>
            <a:rPr lang="en-HK" dirty="0" err="1" smtClean="0"/>
            <a:t>kemudian</a:t>
          </a:r>
          <a:endParaRPr lang="en-US" dirty="0"/>
        </a:p>
      </dgm:t>
    </dgm:pt>
    <dgm:pt modelId="{83FF38C3-0F6E-420E-AF2F-0E6EEB0D7AE4}" type="parTrans" cxnId="{31CCFF48-F31B-4B63-8B71-AC44D1E7EA23}">
      <dgm:prSet/>
      <dgm:spPr/>
      <dgm:t>
        <a:bodyPr/>
        <a:lstStyle/>
        <a:p>
          <a:endParaRPr lang="en-US"/>
        </a:p>
      </dgm:t>
    </dgm:pt>
    <dgm:pt modelId="{B8E65EED-3601-4926-96B3-B76B7791FD1E}" type="sibTrans" cxnId="{31CCFF48-F31B-4B63-8B71-AC44D1E7EA23}">
      <dgm:prSet/>
      <dgm:spPr/>
      <dgm:t>
        <a:bodyPr/>
        <a:lstStyle/>
        <a:p>
          <a:endParaRPr lang="en-US"/>
        </a:p>
      </dgm:t>
    </dgm:pt>
    <dgm:pt modelId="{5FA20FE3-C312-4A0C-8FD2-7A6A0BD62F2E}" type="pres">
      <dgm:prSet presAssocID="{E73FFB76-54B5-47D7-9F54-7B60DDC0F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25FC5-679F-43FD-BF4F-5E9A921F4008}" type="pres">
      <dgm:prSet presAssocID="{E73FFB76-54B5-47D7-9F54-7B60DDC0FC31}" presName="tSp" presStyleCnt="0"/>
      <dgm:spPr/>
    </dgm:pt>
    <dgm:pt modelId="{3396E841-F638-4F47-9AAA-667C0BEA064C}" type="pres">
      <dgm:prSet presAssocID="{E73FFB76-54B5-47D7-9F54-7B60DDC0FC31}" presName="bSp" presStyleCnt="0"/>
      <dgm:spPr/>
    </dgm:pt>
    <dgm:pt modelId="{9076122C-16B5-4193-926F-3085CA65D939}" type="pres">
      <dgm:prSet presAssocID="{E73FFB76-54B5-47D7-9F54-7B60DDC0FC31}" presName="process" presStyleCnt="0"/>
      <dgm:spPr/>
    </dgm:pt>
    <dgm:pt modelId="{252D5205-E542-4BF0-9574-66A0EB42E011}" type="pres">
      <dgm:prSet presAssocID="{9EC16AA2-3A24-4DF6-B8C4-640BAA894224}" presName="composite1" presStyleCnt="0"/>
      <dgm:spPr/>
    </dgm:pt>
    <dgm:pt modelId="{71D5D1E2-1559-49BC-9C68-BBFE0485F632}" type="pres">
      <dgm:prSet presAssocID="{9EC16AA2-3A24-4DF6-B8C4-640BAA894224}" presName="dummyNode1" presStyleLbl="node1" presStyleIdx="0" presStyleCnt="5"/>
      <dgm:spPr/>
    </dgm:pt>
    <dgm:pt modelId="{0267484E-805C-4209-B068-F34E183247D8}" type="pres">
      <dgm:prSet presAssocID="{9EC16AA2-3A24-4DF6-B8C4-640BAA894224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051C1-0E0E-4ACE-A2B2-9A4CAAA78E1D}" type="pres">
      <dgm:prSet presAssocID="{9EC16AA2-3A24-4DF6-B8C4-640BAA89422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E7037-4CEB-4EEF-BD62-7BDB598BF844}" type="pres">
      <dgm:prSet presAssocID="{9EC16AA2-3A24-4DF6-B8C4-640BAA894224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FCC03-3EF6-41B6-B840-82A7789B1F5D}" type="pres">
      <dgm:prSet presAssocID="{9EC16AA2-3A24-4DF6-B8C4-640BAA894224}" presName="connSite1" presStyleCnt="0"/>
      <dgm:spPr/>
    </dgm:pt>
    <dgm:pt modelId="{587F878B-F5A7-4AF3-8110-892A30962908}" type="pres">
      <dgm:prSet presAssocID="{8615D85E-45EC-4252-A044-4022462A9CDB}" presName="Name9" presStyleLbl="sibTrans2D1" presStyleIdx="0" presStyleCnt="4"/>
      <dgm:spPr/>
      <dgm:t>
        <a:bodyPr/>
        <a:lstStyle/>
        <a:p>
          <a:endParaRPr lang="en-US"/>
        </a:p>
      </dgm:t>
    </dgm:pt>
    <dgm:pt modelId="{57F13F51-934D-4E51-AF07-033424D2BA00}" type="pres">
      <dgm:prSet presAssocID="{59E05C13-03A1-45B0-8FF7-7C64B6397708}" presName="composite2" presStyleCnt="0"/>
      <dgm:spPr/>
    </dgm:pt>
    <dgm:pt modelId="{F540CE28-F7A2-4335-8494-1FC9D414BDE7}" type="pres">
      <dgm:prSet presAssocID="{59E05C13-03A1-45B0-8FF7-7C64B6397708}" presName="dummyNode2" presStyleLbl="node1" presStyleIdx="0" presStyleCnt="5"/>
      <dgm:spPr/>
    </dgm:pt>
    <dgm:pt modelId="{4BC0674F-FC2C-4865-A2BC-A719F502E940}" type="pres">
      <dgm:prSet presAssocID="{59E05C13-03A1-45B0-8FF7-7C64B6397708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54709-9A3A-46B6-AA62-4ABB51D05412}" type="pres">
      <dgm:prSet presAssocID="{59E05C13-03A1-45B0-8FF7-7C64B639770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6A13C-405F-4B3D-A27E-90319C970546}" type="pres">
      <dgm:prSet presAssocID="{59E05C13-03A1-45B0-8FF7-7C64B6397708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AA77F-7AF6-44E7-8B05-7B636E78E7A0}" type="pres">
      <dgm:prSet presAssocID="{59E05C13-03A1-45B0-8FF7-7C64B6397708}" presName="connSite2" presStyleCnt="0"/>
      <dgm:spPr/>
    </dgm:pt>
    <dgm:pt modelId="{B41D748E-7145-40EC-970B-D748565F3F8F}" type="pres">
      <dgm:prSet presAssocID="{DD192F04-D33D-4F3C-AE3F-38A9D0C06FDA}" presName="Name18" presStyleLbl="sibTrans2D1" presStyleIdx="1" presStyleCnt="4"/>
      <dgm:spPr/>
      <dgm:t>
        <a:bodyPr/>
        <a:lstStyle/>
        <a:p>
          <a:endParaRPr lang="en-US"/>
        </a:p>
      </dgm:t>
    </dgm:pt>
    <dgm:pt modelId="{7B3A56D0-65EB-4E38-AF63-465D98F8885A}" type="pres">
      <dgm:prSet presAssocID="{85B6DBAE-9980-452D-9612-09940F346875}" presName="composite1" presStyleCnt="0"/>
      <dgm:spPr/>
    </dgm:pt>
    <dgm:pt modelId="{A28277BC-4265-4415-A5C3-F8C7647111BE}" type="pres">
      <dgm:prSet presAssocID="{85B6DBAE-9980-452D-9612-09940F346875}" presName="dummyNode1" presStyleLbl="node1" presStyleIdx="1" presStyleCnt="5"/>
      <dgm:spPr/>
    </dgm:pt>
    <dgm:pt modelId="{B4A0C92B-81F2-4118-8D7B-62649CA3991B}" type="pres">
      <dgm:prSet presAssocID="{85B6DBAE-9980-452D-9612-09940F346875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0B4E8-2C53-402E-AA4A-F575D56B74A8}" type="pres">
      <dgm:prSet presAssocID="{85B6DBAE-9980-452D-9612-09940F346875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BA8C4-4267-4B05-8350-315795640352}" type="pres">
      <dgm:prSet presAssocID="{85B6DBAE-9980-452D-9612-09940F346875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A7C46-D9E6-442E-8D52-ED9215C02BA2}" type="pres">
      <dgm:prSet presAssocID="{85B6DBAE-9980-452D-9612-09940F346875}" presName="connSite1" presStyleCnt="0"/>
      <dgm:spPr/>
    </dgm:pt>
    <dgm:pt modelId="{010F163E-41A9-4F9A-B3C8-AB84CC974734}" type="pres">
      <dgm:prSet presAssocID="{02D744D5-E9E1-4DC1-B249-D817861FC15B}" presName="Name9" presStyleLbl="sibTrans2D1" presStyleIdx="2" presStyleCnt="4"/>
      <dgm:spPr/>
      <dgm:t>
        <a:bodyPr/>
        <a:lstStyle/>
        <a:p>
          <a:endParaRPr lang="en-US"/>
        </a:p>
      </dgm:t>
    </dgm:pt>
    <dgm:pt modelId="{4FA36162-177E-419A-872C-34F7606B8087}" type="pres">
      <dgm:prSet presAssocID="{605D860A-288B-4377-B1A7-F63845D3164F}" presName="composite2" presStyleCnt="0"/>
      <dgm:spPr/>
    </dgm:pt>
    <dgm:pt modelId="{89DEBA07-A010-484B-84D8-C281D1CB4679}" type="pres">
      <dgm:prSet presAssocID="{605D860A-288B-4377-B1A7-F63845D3164F}" presName="dummyNode2" presStyleLbl="node1" presStyleIdx="2" presStyleCnt="5"/>
      <dgm:spPr/>
    </dgm:pt>
    <dgm:pt modelId="{F53DBB2A-1DD2-4164-A5CB-E3C78A97E11D}" type="pres">
      <dgm:prSet presAssocID="{605D860A-288B-4377-B1A7-F63845D3164F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231C0-E3AF-4DA3-978E-60253336F764}" type="pres">
      <dgm:prSet presAssocID="{605D860A-288B-4377-B1A7-F63845D3164F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2B99-6A6A-4604-8FB8-0F2EC45B7BD3}" type="pres">
      <dgm:prSet presAssocID="{605D860A-288B-4377-B1A7-F63845D3164F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39CFB-CF94-4461-900E-C35D2A31EB67}" type="pres">
      <dgm:prSet presAssocID="{605D860A-288B-4377-B1A7-F63845D3164F}" presName="connSite2" presStyleCnt="0"/>
      <dgm:spPr/>
    </dgm:pt>
    <dgm:pt modelId="{DA234227-7F00-4754-B626-FB7A26130B87}" type="pres">
      <dgm:prSet presAssocID="{165320C2-9A33-42FB-AE57-D47665347E95}" presName="Name18" presStyleLbl="sibTrans2D1" presStyleIdx="3" presStyleCnt="4"/>
      <dgm:spPr/>
      <dgm:t>
        <a:bodyPr/>
        <a:lstStyle/>
        <a:p>
          <a:endParaRPr lang="en-US"/>
        </a:p>
      </dgm:t>
    </dgm:pt>
    <dgm:pt modelId="{947C083A-D424-47AE-B88C-F236468CBD99}" type="pres">
      <dgm:prSet presAssocID="{2353663B-FAB5-414F-9F30-1634F030029B}" presName="composite1" presStyleCnt="0"/>
      <dgm:spPr/>
    </dgm:pt>
    <dgm:pt modelId="{D3D98499-C6FC-47FA-983C-C1893F037ABB}" type="pres">
      <dgm:prSet presAssocID="{2353663B-FAB5-414F-9F30-1634F030029B}" presName="dummyNode1" presStyleLbl="node1" presStyleIdx="3" presStyleCnt="5"/>
      <dgm:spPr/>
    </dgm:pt>
    <dgm:pt modelId="{FE6D2C28-4605-4475-975E-6130430B89A5}" type="pres">
      <dgm:prSet presAssocID="{2353663B-FAB5-414F-9F30-1634F030029B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FF34E-7AA0-41D8-992A-ABE7BC10F5DB}" type="pres">
      <dgm:prSet presAssocID="{2353663B-FAB5-414F-9F30-1634F030029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E5C4-B37A-4390-80A9-F644F4EDD28D}" type="pres">
      <dgm:prSet presAssocID="{2353663B-FAB5-414F-9F30-1634F030029B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DF238-31BD-4847-AF89-7046250FF1E1}" type="pres">
      <dgm:prSet presAssocID="{2353663B-FAB5-414F-9F30-1634F030029B}" presName="connSite1" presStyleCnt="0"/>
      <dgm:spPr/>
    </dgm:pt>
  </dgm:ptLst>
  <dgm:cxnLst>
    <dgm:cxn modelId="{36FF672F-4171-40E2-A301-DAB2DEA3EBA9}" type="presOf" srcId="{02D744D5-E9E1-4DC1-B249-D817861FC15B}" destId="{010F163E-41A9-4F9A-B3C8-AB84CC974734}" srcOrd="0" destOrd="0" presId="urn:microsoft.com/office/officeart/2005/8/layout/hProcess4"/>
    <dgm:cxn modelId="{693FD401-3B99-4D71-9BB3-296DAE2B0FB5}" type="presOf" srcId="{85B6DBAE-9980-452D-9612-09940F346875}" destId="{8C5BA8C4-4267-4B05-8350-315795640352}" srcOrd="0" destOrd="0" presId="urn:microsoft.com/office/officeart/2005/8/layout/hProcess4"/>
    <dgm:cxn modelId="{31CCFF48-F31B-4B63-8B71-AC44D1E7EA23}" srcId="{2353663B-FAB5-414F-9F30-1634F030029B}" destId="{8D8C7214-5DFA-4D54-8853-BC400BDE0C62}" srcOrd="0" destOrd="0" parTransId="{83FF38C3-0F6E-420E-AF2F-0E6EEB0D7AE4}" sibTransId="{B8E65EED-3601-4926-96B3-B76B7791FD1E}"/>
    <dgm:cxn modelId="{BBE90067-B4C2-420C-B88C-64F44C032714}" type="presOf" srcId="{605D860A-288B-4377-B1A7-F63845D3164F}" destId="{DC842B99-6A6A-4604-8FB8-0F2EC45B7BD3}" srcOrd="0" destOrd="0" presId="urn:microsoft.com/office/officeart/2005/8/layout/hProcess4"/>
    <dgm:cxn modelId="{DC3611BB-D092-4D47-84DE-08784B9E497A}" type="presOf" srcId="{82F5B82F-7042-42FC-85BF-07D375086B76}" destId="{F53DBB2A-1DD2-4164-A5CB-E3C78A97E11D}" srcOrd="0" destOrd="0" presId="urn:microsoft.com/office/officeart/2005/8/layout/hProcess4"/>
    <dgm:cxn modelId="{BA231958-B3A3-4BBE-B5EE-C209F8D5F622}" srcId="{9EC16AA2-3A24-4DF6-B8C4-640BAA894224}" destId="{E4628841-16F9-424A-92A2-DA7D24770BDD}" srcOrd="0" destOrd="0" parTransId="{8E2E0B76-B70F-4C2F-AE2D-AB48E8E766EF}" sibTransId="{96CAAC7A-4C85-4969-8738-B76538B21DB0}"/>
    <dgm:cxn modelId="{3DFD87E1-2D7E-499F-AB92-C6066E05E073}" type="presOf" srcId="{2353663B-FAB5-414F-9F30-1634F030029B}" destId="{1C91E5C4-B37A-4390-80A9-F644F4EDD28D}" srcOrd="0" destOrd="0" presId="urn:microsoft.com/office/officeart/2005/8/layout/hProcess4"/>
    <dgm:cxn modelId="{DA0CF4CA-EC83-4D1D-A31E-C9FF58AFE7BE}" type="presOf" srcId="{8D8C7214-5DFA-4D54-8853-BC400BDE0C62}" destId="{49FFF34E-7AA0-41D8-992A-ABE7BC10F5DB}" srcOrd="1" destOrd="0" presId="urn:microsoft.com/office/officeart/2005/8/layout/hProcess4"/>
    <dgm:cxn modelId="{78FD0C8A-A1A6-4B5C-8CF3-06E62F3BD064}" type="presOf" srcId="{8D8C7214-5DFA-4D54-8853-BC400BDE0C62}" destId="{FE6D2C28-4605-4475-975E-6130430B89A5}" srcOrd="0" destOrd="0" presId="urn:microsoft.com/office/officeart/2005/8/layout/hProcess4"/>
    <dgm:cxn modelId="{978DE984-0DA1-4EDE-AD44-190D8892B408}" type="presOf" srcId="{D9D87708-263C-4895-B77D-DD7563CEE5AE}" destId="{B4A0C92B-81F2-4118-8D7B-62649CA3991B}" srcOrd="0" destOrd="0" presId="urn:microsoft.com/office/officeart/2005/8/layout/hProcess4"/>
    <dgm:cxn modelId="{54441F3D-FC41-4985-B5F2-A258D33BBC54}" srcId="{E73FFB76-54B5-47D7-9F54-7B60DDC0FC31}" destId="{59E05C13-03A1-45B0-8FF7-7C64B6397708}" srcOrd="1" destOrd="0" parTransId="{EB2E3A93-9084-4737-AE60-9E6C7F857A0D}" sibTransId="{DD192F04-D33D-4F3C-AE3F-38A9D0C06FDA}"/>
    <dgm:cxn modelId="{EF134CD4-1614-40AE-9A1E-1C5735877C77}" type="presOf" srcId="{59E05C13-03A1-45B0-8FF7-7C64B6397708}" destId="{3926A13C-405F-4B3D-A27E-90319C970546}" srcOrd="0" destOrd="0" presId="urn:microsoft.com/office/officeart/2005/8/layout/hProcess4"/>
    <dgm:cxn modelId="{36440362-E5B2-461B-BB2E-AE0D7C2E69EC}" type="presOf" srcId="{E4628841-16F9-424A-92A2-DA7D24770BDD}" destId="{0267484E-805C-4209-B068-F34E183247D8}" srcOrd="0" destOrd="0" presId="urn:microsoft.com/office/officeart/2005/8/layout/hProcess4"/>
    <dgm:cxn modelId="{AF980FAF-2E65-4D49-9B3E-01198965B19A}" type="presOf" srcId="{DD192F04-D33D-4F3C-AE3F-38A9D0C06FDA}" destId="{B41D748E-7145-40EC-970B-D748565F3F8F}" srcOrd="0" destOrd="0" presId="urn:microsoft.com/office/officeart/2005/8/layout/hProcess4"/>
    <dgm:cxn modelId="{4F86D8D9-335D-4152-8065-69A1918D8874}" srcId="{59E05C13-03A1-45B0-8FF7-7C64B6397708}" destId="{A0814D07-E7EC-4596-B89E-7026D1197570}" srcOrd="0" destOrd="0" parTransId="{F7B84106-BF19-4F2E-ACC6-259A43042520}" sibTransId="{D9CFAF67-09BF-4972-B70A-752386973703}"/>
    <dgm:cxn modelId="{B9626434-A0E0-442E-9515-D13240690014}" type="presOf" srcId="{9EC16AA2-3A24-4DF6-B8C4-640BAA894224}" destId="{415E7037-4CEB-4EEF-BD62-7BDB598BF844}" srcOrd="0" destOrd="0" presId="urn:microsoft.com/office/officeart/2005/8/layout/hProcess4"/>
    <dgm:cxn modelId="{0E782E2C-6642-43EC-8134-EA141AC4342A}" srcId="{605D860A-288B-4377-B1A7-F63845D3164F}" destId="{82F5B82F-7042-42FC-85BF-07D375086B76}" srcOrd="0" destOrd="0" parTransId="{52A9FDA4-1A07-49AD-B650-1F739085D7D3}" sibTransId="{5404AD66-4F08-4C18-92AA-745812F7ED6E}"/>
    <dgm:cxn modelId="{674A7F2C-B2B8-4EFF-993D-EED75D272E22}" type="presOf" srcId="{A0814D07-E7EC-4596-B89E-7026D1197570}" destId="{4BC0674F-FC2C-4865-A2BC-A719F502E940}" srcOrd="0" destOrd="0" presId="urn:microsoft.com/office/officeart/2005/8/layout/hProcess4"/>
    <dgm:cxn modelId="{549CC98E-7D0C-44D5-853E-454663946592}" srcId="{E73FFB76-54B5-47D7-9F54-7B60DDC0FC31}" destId="{85B6DBAE-9980-452D-9612-09940F346875}" srcOrd="2" destOrd="0" parTransId="{F41FFC92-ACF7-4A7F-8465-139535A126F1}" sibTransId="{02D744D5-E9E1-4DC1-B249-D817861FC15B}"/>
    <dgm:cxn modelId="{5E3A7986-25A3-4902-96B6-FA8BD16C6081}" srcId="{E73FFB76-54B5-47D7-9F54-7B60DDC0FC31}" destId="{9EC16AA2-3A24-4DF6-B8C4-640BAA894224}" srcOrd="0" destOrd="0" parTransId="{32E4F069-AC9F-4324-81A2-C3A8B288873E}" sibTransId="{8615D85E-45EC-4252-A044-4022462A9CDB}"/>
    <dgm:cxn modelId="{A8A888A9-FBE5-4E87-B8B4-BD95E22D3796}" srcId="{85B6DBAE-9980-452D-9612-09940F346875}" destId="{D9D87708-263C-4895-B77D-DD7563CEE5AE}" srcOrd="0" destOrd="0" parTransId="{AE2AE01A-844E-4095-8EC8-D426C9DBD442}" sibTransId="{06E44D37-526B-4D50-90E3-E9F5945D9646}"/>
    <dgm:cxn modelId="{B1EECBA7-AB0A-402C-A5A1-216568CBFCD0}" type="presOf" srcId="{A0814D07-E7EC-4596-B89E-7026D1197570}" destId="{97E54709-9A3A-46B6-AA62-4ABB51D05412}" srcOrd="1" destOrd="0" presId="urn:microsoft.com/office/officeart/2005/8/layout/hProcess4"/>
    <dgm:cxn modelId="{8066586B-DE86-49C4-A686-480518E93132}" srcId="{E73FFB76-54B5-47D7-9F54-7B60DDC0FC31}" destId="{2353663B-FAB5-414F-9F30-1634F030029B}" srcOrd="4" destOrd="0" parTransId="{82514F22-CFB7-441D-804F-ACD103A03F08}" sibTransId="{3D6DCC08-6E61-4A57-A644-09B56F6D1C61}"/>
    <dgm:cxn modelId="{2A341E99-24E4-4505-BA0C-E10C60988D0A}" type="presOf" srcId="{E73FFB76-54B5-47D7-9F54-7B60DDC0FC31}" destId="{5FA20FE3-C312-4A0C-8FD2-7A6A0BD62F2E}" srcOrd="0" destOrd="0" presId="urn:microsoft.com/office/officeart/2005/8/layout/hProcess4"/>
    <dgm:cxn modelId="{A5884F59-F445-4AB9-8BF9-BB6A1D677864}" type="presOf" srcId="{165320C2-9A33-42FB-AE57-D47665347E95}" destId="{DA234227-7F00-4754-B626-FB7A26130B87}" srcOrd="0" destOrd="0" presId="urn:microsoft.com/office/officeart/2005/8/layout/hProcess4"/>
    <dgm:cxn modelId="{B6C55EFD-7F53-4E82-BAF6-4A16C71CCAB4}" type="presOf" srcId="{E4628841-16F9-424A-92A2-DA7D24770BDD}" destId="{320051C1-0E0E-4ACE-A2B2-9A4CAAA78E1D}" srcOrd="1" destOrd="0" presId="urn:microsoft.com/office/officeart/2005/8/layout/hProcess4"/>
    <dgm:cxn modelId="{6C5D6FB3-DDCA-49A3-8702-E6D8151D861F}" type="presOf" srcId="{D9D87708-263C-4895-B77D-DD7563CEE5AE}" destId="{3340B4E8-2C53-402E-AA4A-F575D56B74A8}" srcOrd="1" destOrd="0" presId="urn:microsoft.com/office/officeart/2005/8/layout/hProcess4"/>
    <dgm:cxn modelId="{175DCEFC-FAC0-48AB-A299-ED35658121DF}" srcId="{E73FFB76-54B5-47D7-9F54-7B60DDC0FC31}" destId="{605D860A-288B-4377-B1A7-F63845D3164F}" srcOrd="3" destOrd="0" parTransId="{ED6C8B15-B0C3-4BA5-B4DF-0AF2402C5ED3}" sibTransId="{165320C2-9A33-42FB-AE57-D47665347E95}"/>
    <dgm:cxn modelId="{60577580-CF20-4D6A-A3A6-3835237E32B9}" type="presOf" srcId="{8615D85E-45EC-4252-A044-4022462A9CDB}" destId="{587F878B-F5A7-4AF3-8110-892A30962908}" srcOrd="0" destOrd="0" presId="urn:microsoft.com/office/officeart/2005/8/layout/hProcess4"/>
    <dgm:cxn modelId="{AC112B74-5129-45F8-A6E5-580BCADE94A8}" type="presOf" srcId="{82F5B82F-7042-42FC-85BF-07D375086B76}" destId="{BB4231C0-E3AF-4DA3-978E-60253336F764}" srcOrd="1" destOrd="0" presId="urn:microsoft.com/office/officeart/2005/8/layout/hProcess4"/>
    <dgm:cxn modelId="{55C4D91C-E3F3-4906-A94F-33ED93B9E96E}" type="presParOf" srcId="{5FA20FE3-C312-4A0C-8FD2-7A6A0BD62F2E}" destId="{51625FC5-679F-43FD-BF4F-5E9A921F4008}" srcOrd="0" destOrd="0" presId="urn:microsoft.com/office/officeart/2005/8/layout/hProcess4"/>
    <dgm:cxn modelId="{C5051126-CC34-4AA8-9DE8-4C5383CC660F}" type="presParOf" srcId="{5FA20FE3-C312-4A0C-8FD2-7A6A0BD62F2E}" destId="{3396E841-F638-4F47-9AAA-667C0BEA064C}" srcOrd="1" destOrd="0" presId="urn:microsoft.com/office/officeart/2005/8/layout/hProcess4"/>
    <dgm:cxn modelId="{9C8E7492-02BA-44FD-87D9-8E0410FD2305}" type="presParOf" srcId="{5FA20FE3-C312-4A0C-8FD2-7A6A0BD62F2E}" destId="{9076122C-16B5-4193-926F-3085CA65D939}" srcOrd="2" destOrd="0" presId="urn:microsoft.com/office/officeart/2005/8/layout/hProcess4"/>
    <dgm:cxn modelId="{CCA8E6CD-D919-4351-8E8D-FA9C19C10CF7}" type="presParOf" srcId="{9076122C-16B5-4193-926F-3085CA65D939}" destId="{252D5205-E542-4BF0-9574-66A0EB42E011}" srcOrd="0" destOrd="0" presId="urn:microsoft.com/office/officeart/2005/8/layout/hProcess4"/>
    <dgm:cxn modelId="{4D1D430E-7295-44FA-B5A8-ED72579922C7}" type="presParOf" srcId="{252D5205-E542-4BF0-9574-66A0EB42E011}" destId="{71D5D1E2-1559-49BC-9C68-BBFE0485F632}" srcOrd="0" destOrd="0" presId="urn:microsoft.com/office/officeart/2005/8/layout/hProcess4"/>
    <dgm:cxn modelId="{9FC07F11-9277-474F-951B-72F2D71B2B2A}" type="presParOf" srcId="{252D5205-E542-4BF0-9574-66A0EB42E011}" destId="{0267484E-805C-4209-B068-F34E183247D8}" srcOrd="1" destOrd="0" presId="urn:microsoft.com/office/officeart/2005/8/layout/hProcess4"/>
    <dgm:cxn modelId="{90202EE8-DAB8-496E-BAA6-21558FB386D1}" type="presParOf" srcId="{252D5205-E542-4BF0-9574-66A0EB42E011}" destId="{320051C1-0E0E-4ACE-A2B2-9A4CAAA78E1D}" srcOrd="2" destOrd="0" presId="urn:microsoft.com/office/officeart/2005/8/layout/hProcess4"/>
    <dgm:cxn modelId="{8102638C-2EB5-4E02-BC39-DC9BC18F9C9F}" type="presParOf" srcId="{252D5205-E542-4BF0-9574-66A0EB42E011}" destId="{415E7037-4CEB-4EEF-BD62-7BDB598BF844}" srcOrd="3" destOrd="0" presId="urn:microsoft.com/office/officeart/2005/8/layout/hProcess4"/>
    <dgm:cxn modelId="{D5DBB142-0AC1-4F22-B319-43044004C58E}" type="presParOf" srcId="{252D5205-E542-4BF0-9574-66A0EB42E011}" destId="{896FCC03-3EF6-41B6-B840-82A7789B1F5D}" srcOrd="4" destOrd="0" presId="urn:microsoft.com/office/officeart/2005/8/layout/hProcess4"/>
    <dgm:cxn modelId="{450E845E-DDB9-47FA-A528-A78BD3B0D811}" type="presParOf" srcId="{9076122C-16B5-4193-926F-3085CA65D939}" destId="{587F878B-F5A7-4AF3-8110-892A30962908}" srcOrd="1" destOrd="0" presId="urn:microsoft.com/office/officeart/2005/8/layout/hProcess4"/>
    <dgm:cxn modelId="{C8CA5A35-4356-4F04-93A7-0FA83B721AD5}" type="presParOf" srcId="{9076122C-16B5-4193-926F-3085CA65D939}" destId="{57F13F51-934D-4E51-AF07-033424D2BA00}" srcOrd="2" destOrd="0" presId="urn:microsoft.com/office/officeart/2005/8/layout/hProcess4"/>
    <dgm:cxn modelId="{ED182349-8F08-4256-9A75-2F00CE6B28B5}" type="presParOf" srcId="{57F13F51-934D-4E51-AF07-033424D2BA00}" destId="{F540CE28-F7A2-4335-8494-1FC9D414BDE7}" srcOrd="0" destOrd="0" presId="urn:microsoft.com/office/officeart/2005/8/layout/hProcess4"/>
    <dgm:cxn modelId="{6F91C207-762D-4900-9D15-A0D20FEAC70D}" type="presParOf" srcId="{57F13F51-934D-4E51-AF07-033424D2BA00}" destId="{4BC0674F-FC2C-4865-A2BC-A719F502E940}" srcOrd="1" destOrd="0" presId="urn:microsoft.com/office/officeart/2005/8/layout/hProcess4"/>
    <dgm:cxn modelId="{374CE000-D9ED-48C6-B55A-C41FCB4951D4}" type="presParOf" srcId="{57F13F51-934D-4E51-AF07-033424D2BA00}" destId="{97E54709-9A3A-46B6-AA62-4ABB51D05412}" srcOrd="2" destOrd="0" presId="urn:microsoft.com/office/officeart/2005/8/layout/hProcess4"/>
    <dgm:cxn modelId="{3BAF303E-D05E-42F0-A021-DD27F1D32142}" type="presParOf" srcId="{57F13F51-934D-4E51-AF07-033424D2BA00}" destId="{3926A13C-405F-4B3D-A27E-90319C970546}" srcOrd="3" destOrd="0" presId="urn:microsoft.com/office/officeart/2005/8/layout/hProcess4"/>
    <dgm:cxn modelId="{50102F38-3295-4AFD-8C90-89A809BD052F}" type="presParOf" srcId="{57F13F51-934D-4E51-AF07-033424D2BA00}" destId="{C36AA77F-7AF6-44E7-8B05-7B636E78E7A0}" srcOrd="4" destOrd="0" presId="urn:microsoft.com/office/officeart/2005/8/layout/hProcess4"/>
    <dgm:cxn modelId="{87BBDB92-C627-4DE8-B225-1207206A0332}" type="presParOf" srcId="{9076122C-16B5-4193-926F-3085CA65D939}" destId="{B41D748E-7145-40EC-970B-D748565F3F8F}" srcOrd="3" destOrd="0" presId="urn:microsoft.com/office/officeart/2005/8/layout/hProcess4"/>
    <dgm:cxn modelId="{EC4005A7-7B1D-4400-A8A4-FA55FECB842C}" type="presParOf" srcId="{9076122C-16B5-4193-926F-3085CA65D939}" destId="{7B3A56D0-65EB-4E38-AF63-465D98F8885A}" srcOrd="4" destOrd="0" presId="urn:microsoft.com/office/officeart/2005/8/layout/hProcess4"/>
    <dgm:cxn modelId="{DB8D3480-473C-4414-819A-46F13F12FCFB}" type="presParOf" srcId="{7B3A56D0-65EB-4E38-AF63-465D98F8885A}" destId="{A28277BC-4265-4415-A5C3-F8C7647111BE}" srcOrd="0" destOrd="0" presId="urn:microsoft.com/office/officeart/2005/8/layout/hProcess4"/>
    <dgm:cxn modelId="{297F4D6F-6D81-4F1A-92F3-A97F04BADCAA}" type="presParOf" srcId="{7B3A56D0-65EB-4E38-AF63-465D98F8885A}" destId="{B4A0C92B-81F2-4118-8D7B-62649CA3991B}" srcOrd="1" destOrd="0" presId="urn:microsoft.com/office/officeart/2005/8/layout/hProcess4"/>
    <dgm:cxn modelId="{27B1C771-C6F7-4203-961C-F18B46FEE280}" type="presParOf" srcId="{7B3A56D0-65EB-4E38-AF63-465D98F8885A}" destId="{3340B4E8-2C53-402E-AA4A-F575D56B74A8}" srcOrd="2" destOrd="0" presId="urn:microsoft.com/office/officeart/2005/8/layout/hProcess4"/>
    <dgm:cxn modelId="{23FC4166-C748-473F-860C-41E5612430BF}" type="presParOf" srcId="{7B3A56D0-65EB-4E38-AF63-465D98F8885A}" destId="{8C5BA8C4-4267-4B05-8350-315795640352}" srcOrd="3" destOrd="0" presId="urn:microsoft.com/office/officeart/2005/8/layout/hProcess4"/>
    <dgm:cxn modelId="{64E46102-4199-4912-AB4C-184F9D3AA08A}" type="presParOf" srcId="{7B3A56D0-65EB-4E38-AF63-465D98F8885A}" destId="{BF6A7C46-D9E6-442E-8D52-ED9215C02BA2}" srcOrd="4" destOrd="0" presId="urn:microsoft.com/office/officeart/2005/8/layout/hProcess4"/>
    <dgm:cxn modelId="{77433557-CF98-401D-8BC3-1FD2367C8580}" type="presParOf" srcId="{9076122C-16B5-4193-926F-3085CA65D939}" destId="{010F163E-41A9-4F9A-B3C8-AB84CC974734}" srcOrd="5" destOrd="0" presId="urn:microsoft.com/office/officeart/2005/8/layout/hProcess4"/>
    <dgm:cxn modelId="{C2685D6F-559F-4A53-BBE5-CD27F0816C78}" type="presParOf" srcId="{9076122C-16B5-4193-926F-3085CA65D939}" destId="{4FA36162-177E-419A-872C-34F7606B8087}" srcOrd="6" destOrd="0" presId="urn:microsoft.com/office/officeart/2005/8/layout/hProcess4"/>
    <dgm:cxn modelId="{21D431FA-0B2F-4989-8DCE-938224C16F87}" type="presParOf" srcId="{4FA36162-177E-419A-872C-34F7606B8087}" destId="{89DEBA07-A010-484B-84D8-C281D1CB4679}" srcOrd="0" destOrd="0" presId="urn:microsoft.com/office/officeart/2005/8/layout/hProcess4"/>
    <dgm:cxn modelId="{BB789237-80FD-4616-8209-982653CDE24C}" type="presParOf" srcId="{4FA36162-177E-419A-872C-34F7606B8087}" destId="{F53DBB2A-1DD2-4164-A5CB-E3C78A97E11D}" srcOrd="1" destOrd="0" presId="urn:microsoft.com/office/officeart/2005/8/layout/hProcess4"/>
    <dgm:cxn modelId="{2DE879FF-D871-44F6-A4AF-B851B6EC61DA}" type="presParOf" srcId="{4FA36162-177E-419A-872C-34F7606B8087}" destId="{BB4231C0-E3AF-4DA3-978E-60253336F764}" srcOrd="2" destOrd="0" presId="urn:microsoft.com/office/officeart/2005/8/layout/hProcess4"/>
    <dgm:cxn modelId="{39BE3883-EF5C-47C2-A921-198FC24AB907}" type="presParOf" srcId="{4FA36162-177E-419A-872C-34F7606B8087}" destId="{DC842B99-6A6A-4604-8FB8-0F2EC45B7BD3}" srcOrd="3" destOrd="0" presId="urn:microsoft.com/office/officeart/2005/8/layout/hProcess4"/>
    <dgm:cxn modelId="{E92FE991-0000-4E4A-A7F5-31C6A10778E2}" type="presParOf" srcId="{4FA36162-177E-419A-872C-34F7606B8087}" destId="{45539CFB-CF94-4461-900E-C35D2A31EB67}" srcOrd="4" destOrd="0" presId="urn:microsoft.com/office/officeart/2005/8/layout/hProcess4"/>
    <dgm:cxn modelId="{23ABE956-3B39-429C-8052-37A0CD6BFFC6}" type="presParOf" srcId="{9076122C-16B5-4193-926F-3085CA65D939}" destId="{DA234227-7F00-4754-B626-FB7A26130B87}" srcOrd="7" destOrd="0" presId="urn:microsoft.com/office/officeart/2005/8/layout/hProcess4"/>
    <dgm:cxn modelId="{9BA9B3E7-91FC-4EBD-8D31-1EBC62F99BC4}" type="presParOf" srcId="{9076122C-16B5-4193-926F-3085CA65D939}" destId="{947C083A-D424-47AE-B88C-F236468CBD99}" srcOrd="8" destOrd="0" presId="urn:microsoft.com/office/officeart/2005/8/layout/hProcess4"/>
    <dgm:cxn modelId="{747D8742-721F-4977-9196-4DD7CAD15703}" type="presParOf" srcId="{947C083A-D424-47AE-B88C-F236468CBD99}" destId="{D3D98499-C6FC-47FA-983C-C1893F037ABB}" srcOrd="0" destOrd="0" presId="urn:microsoft.com/office/officeart/2005/8/layout/hProcess4"/>
    <dgm:cxn modelId="{F14A042C-0A0D-4763-933C-FBCFB749DF70}" type="presParOf" srcId="{947C083A-D424-47AE-B88C-F236468CBD99}" destId="{FE6D2C28-4605-4475-975E-6130430B89A5}" srcOrd="1" destOrd="0" presId="urn:microsoft.com/office/officeart/2005/8/layout/hProcess4"/>
    <dgm:cxn modelId="{D351BEEB-D59F-4F28-B851-9B5EEA97FBA2}" type="presParOf" srcId="{947C083A-D424-47AE-B88C-F236468CBD99}" destId="{49FFF34E-7AA0-41D8-992A-ABE7BC10F5DB}" srcOrd="2" destOrd="0" presId="urn:microsoft.com/office/officeart/2005/8/layout/hProcess4"/>
    <dgm:cxn modelId="{AE90D49B-3667-4294-A296-1D0E6398D4C0}" type="presParOf" srcId="{947C083A-D424-47AE-B88C-F236468CBD99}" destId="{1C91E5C4-B37A-4390-80A9-F644F4EDD28D}" srcOrd="3" destOrd="0" presId="urn:microsoft.com/office/officeart/2005/8/layout/hProcess4"/>
    <dgm:cxn modelId="{246948DE-411A-46D4-8956-ABB74971869D}" type="presParOf" srcId="{947C083A-D424-47AE-B88C-F236468CBD99}" destId="{997DF238-31BD-4847-AF89-7046250FF1E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4F1D-9F71-3343-A738-C4609A4AAB6A}">
      <dsp:nvSpPr>
        <dsp:cNvPr id="0" name=""/>
        <dsp:cNvSpPr/>
      </dsp:nvSpPr>
      <dsp:spPr>
        <a:xfrm>
          <a:off x="578762" y="0"/>
          <a:ext cx="6559312" cy="338865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A062E-65F3-6348-A1DC-466C42BBBC84}">
      <dsp:nvSpPr>
        <dsp:cNvPr id="0" name=""/>
        <dsp:cNvSpPr/>
      </dsp:nvSpPr>
      <dsp:spPr>
        <a:xfrm>
          <a:off x="4916" y="1016597"/>
          <a:ext cx="1460163" cy="1355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Drama</a:t>
          </a:r>
          <a:endParaRPr lang="en-US" sz="2200" kern="1200" dirty="0"/>
        </a:p>
      </dsp:txBody>
      <dsp:txXfrm>
        <a:off x="71084" y="1082765"/>
        <a:ext cx="1327827" cy="1223127"/>
      </dsp:txXfrm>
    </dsp:sp>
    <dsp:sp modelId="{D36070A0-E7AC-5246-870B-F8721F123FB7}">
      <dsp:nvSpPr>
        <dsp:cNvPr id="0" name=""/>
        <dsp:cNvSpPr/>
      </dsp:nvSpPr>
      <dsp:spPr>
        <a:xfrm>
          <a:off x="1566626" y="1016597"/>
          <a:ext cx="1460163" cy="1355463"/>
        </a:xfrm>
        <a:prstGeom prst="roundRect">
          <a:avLst/>
        </a:prstGeom>
        <a:solidFill>
          <a:schemeClr val="accent2">
            <a:hueOff val="-2263338"/>
            <a:satOff val="1724"/>
            <a:lumOff val="-68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Non Drama</a:t>
          </a:r>
          <a:endParaRPr lang="en-US" sz="2200" kern="1200" dirty="0"/>
        </a:p>
      </dsp:txBody>
      <dsp:txXfrm>
        <a:off x="1632794" y="1082765"/>
        <a:ext cx="1327827" cy="1223127"/>
      </dsp:txXfrm>
    </dsp:sp>
    <dsp:sp modelId="{1AFA900F-1013-A645-84B5-0D87FF715560}">
      <dsp:nvSpPr>
        <dsp:cNvPr id="0" name=""/>
        <dsp:cNvSpPr/>
      </dsp:nvSpPr>
      <dsp:spPr>
        <a:xfrm>
          <a:off x="3128337" y="1016597"/>
          <a:ext cx="1460163" cy="1355463"/>
        </a:xfrm>
        <a:prstGeom prst="roundRect">
          <a:avLst/>
        </a:prstGeom>
        <a:solidFill>
          <a:schemeClr val="accent2">
            <a:hueOff val="-4526676"/>
            <a:satOff val="3448"/>
            <a:lumOff val="-1362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News &amp; Sport</a:t>
          </a:r>
          <a:endParaRPr lang="en-US" sz="2200" kern="1200" dirty="0"/>
        </a:p>
      </dsp:txBody>
      <dsp:txXfrm>
        <a:off x="3194505" y="1082765"/>
        <a:ext cx="1327827" cy="1223127"/>
      </dsp:txXfrm>
    </dsp:sp>
    <dsp:sp modelId="{C71AD233-23FE-4A43-855F-F4A02FC9F475}">
      <dsp:nvSpPr>
        <dsp:cNvPr id="0" name=""/>
        <dsp:cNvSpPr/>
      </dsp:nvSpPr>
      <dsp:spPr>
        <a:xfrm>
          <a:off x="4690047" y="1016597"/>
          <a:ext cx="1460163" cy="1355463"/>
        </a:xfrm>
        <a:prstGeom prst="roundRect">
          <a:avLst/>
        </a:prstGeom>
        <a:solidFill>
          <a:schemeClr val="accent2">
            <a:hueOff val="-6790014"/>
            <a:satOff val="5172"/>
            <a:lumOff val="-2044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Comedy</a:t>
          </a:r>
          <a:endParaRPr lang="en-US" sz="2200" kern="1200" dirty="0"/>
        </a:p>
      </dsp:txBody>
      <dsp:txXfrm>
        <a:off x="4756215" y="1082765"/>
        <a:ext cx="1327827" cy="1223127"/>
      </dsp:txXfrm>
    </dsp:sp>
    <dsp:sp modelId="{230A4A7F-8207-8841-84D7-CC8F6D9E1272}">
      <dsp:nvSpPr>
        <dsp:cNvPr id="0" name=""/>
        <dsp:cNvSpPr/>
      </dsp:nvSpPr>
      <dsp:spPr>
        <a:xfrm>
          <a:off x="6251758" y="1016597"/>
          <a:ext cx="1460163" cy="1355463"/>
        </a:xfrm>
        <a:prstGeom prst="roundRect">
          <a:avLst/>
        </a:prstGeom>
        <a:solidFill>
          <a:schemeClr val="accent2">
            <a:hueOff val="-9053351"/>
            <a:satOff val="6896"/>
            <a:lumOff val="-272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Reality Show</a:t>
          </a:r>
          <a:endParaRPr lang="en-US" sz="2200" kern="1200" dirty="0"/>
        </a:p>
      </dsp:txBody>
      <dsp:txXfrm>
        <a:off x="6317926" y="1082765"/>
        <a:ext cx="1327827" cy="1223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FF3A-D443-EC45-A82B-29D1EC183E71}">
      <dsp:nvSpPr>
        <dsp:cNvPr id="0" name=""/>
        <dsp:cNvSpPr/>
      </dsp:nvSpPr>
      <dsp:spPr>
        <a:xfrm>
          <a:off x="893997" y="145013"/>
          <a:ext cx="2183916" cy="2183916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Budaya</a:t>
          </a:r>
          <a:endParaRPr lang="en-US" sz="800" kern="1200" dirty="0"/>
        </a:p>
      </dsp:txBody>
      <dsp:txXfrm>
        <a:off x="2037953" y="423983"/>
        <a:ext cx="571978" cy="441983"/>
      </dsp:txXfrm>
    </dsp:sp>
    <dsp:sp modelId="{D903205F-B11F-F046-A1FD-57DF61B39E2D}">
      <dsp:nvSpPr>
        <dsp:cNvPr id="0" name=""/>
        <dsp:cNvSpPr/>
      </dsp:nvSpPr>
      <dsp:spPr>
        <a:xfrm>
          <a:off x="919996" y="189992"/>
          <a:ext cx="2183916" cy="2183916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Ekonomi</a:t>
          </a:r>
          <a:endParaRPr lang="en-US" sz="800" kern="1200" dirty="0"/>
        </a:p>
      </dsp:txBody>
      <dsp:txXfrm>
        <a:off x="2401939" y="1073958"/>
        <a:ext cx="597977" cy="428983"/>
      </dsp:txXfrm>
    </dsp:sp>
    <dsp:sp modelId="{231D80CA-CF8F-0246-831A-E4A323D69621}">
      <dsp:nvSpPr>
        <dsp:cNvPr id="0" name=""/>
        <dsp:cNvSpPr/>
      </dsp:nvSpPr>
      <dsp:spPr>
        <a:xfrm>
          <a:off x="893997" y="234970"/>
          <a:ext cx="2183916" cy="2183916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Sosial</a:t>
          </a:r>
          <a:endParaRPr lang="en-US" sz="800" kern="1200" dirty="0"/>
        </a:p>
      </dsp:txBody>
      <dsp:txXfrm>
        <a:off x="2037953" y="1710934"/>
        <a:ext cx="571978" cy="441983"/>
      </dsp:txXfrm>
    </dsp:sp>
    <dsp:sp modelId="{D3A1325C-E28D-1D49-82A8-33DF8B5480BC}">
      <dsp:nvSpPr>
        <dsp:cNvPr id="0" name=""/>
        <dsp:cNvSpPr/>
      </dsp:nvSpPr>
      <dsp:spPr>
        <a:xfrm>
          <a:off x="841999" y="234970"/>
          <a:ext cx="2183916" cy="2183916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Keyakinan</a:t>
          </a:r>
          <a:endParaRPr lang="en-US" sz="800" kern="1200" dirty="0"/>
        </a:p>
      </dsp:txBody>
      <dsp:txXfrm>
        <a:off x="1309981" y="1710934"/>
        <a:ext cx="571978" cy="441983"/>
      </dsp:txXfrm>
    </dsp:sp>
    <dsp:sp modelId="{26E66A80-6EDB-0A4F-B4F8-4E24C41DBD2C}">
      <dsp:nvSpPr>
        <dsp:cNvPr id="0" name=""/>
        <dsp:cNvSpPr/>
      </dsp:nvSpPr>
      <dsp:spPr>
        <a:xfrm>
          <a:off x="816000" y="189992"/>
          <a:ext cx="2183916" cy="2183916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Wawasan</a:t>
          </a:r>
          <a:endParaRPr lang="en-US" sz="800" kern="1200" dirty="0"/>
        </a:p>
      </dsp:txBody>
      <dsp:txXfrm>
        <a:off x="919996" y="1073958"/>
        <a:ext cx="597977" cy="428983"/>
      </dsp:txXfrm>
    </dsp:sp>
    <dsp:sp modelId="{E2FA4F3B-D01C-574F-9945-7BE66A12202C}">
      <dsp:nvSpPr>
        <dsp:cNvPr id="0" name=""/>
        <dsp:cNvSpPr/>
      </dsp:nvSpPr>
      <dsp:spPr>
        <a:xfrm>
          <a:off x="841999" y="145013"/>
          <a:ext cx="2183916" cy="218391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Self Problem</a:t>
          </a:r>
          <a:endParaRPr lang="en-US" sz="800" kern="1200" dirty="0"/>
        </a:p>
      </dsp:txBody>
      <dsp:txXfrm>
        <a:off x="1309981" y="423983"/>
        <a:ext cx="571978" cy="441983"/>
      </dsp:txXfrm>
    </dsp:sp>
    <dsp:sp modelId="{CA847AE6-083F-1A45-8B3F-F9C90B523869}">
      <dsp:nvSpPr>
        <dsp:cNvPr id="0" name=""/>
        <dsp:cNvSpPr/>
      </dsp:nvSpPr>
      <dsp:spPr>
        <a:xfrm>
          <a:off x="758722" y="9818"/>
          <a:ext cx="2454306" cy="245430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F260-8263-2E4E-B972-3F73A976D74D}">
      <dsp:nvSpPr>
        <dsp:cNvPr id="0" name=""/>
        <dsp:cNvSpPr/>
      </dsp:nvSpPr>
      <dsp:spPr>
        <a:xfrm>
          <a:off x="784721" y="54797"/>
          <a:ext cx="2454306" cy="245430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FAF18-D87E-634E-8048-C6512CAD739D}">
      <dsp:nvSpPr>
        <dsp:cNvPr id="0" name=""/>
        <dsp:cNvSpPr/>
      </dsp:nvSpPr>
      <dsp:spPr>
        <a:xfrm>
          <a:off x="758722" y="99775"/>
          <a:ext cx="2454306" cy="245430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55F07-028B-9D4C-839E-0560CE82873B}">
      <dsp:nvSpPr>
        <dsp:cNvPr id="0" name=""/>
        <dsp:cNvSpPr/>
      </dsp:nvSpPr>
      <dsp:spPr>
        <a:xfrm>
          <a:off x="706883" y="99775"/>
          <a:ext cx="2454306" cy="245430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22AE8-612D-1E41-BCD5-00800A74EDC2}">
      <dsp:nvSpPr>
        <dsp:cNvPr id="0" name=""/>
        <dsp:cNvSpPr/>
      </dsp:nvSpPr>
      <dsp:spPr>
        <a:xfrm>
          <a:off x="680884" y="54797"/>
          <a:ext cx="2454306" cy="245430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09DD1-0410-5145-AEA9-E6253F22810A}">
      <dsp:nvSpPr>
        <dsp:cNvPr id="0" name=""/>
        <dsp:cNvSpPr/>
      </dsp:nvSpPr>
      <dsp:spPr>
        <a:xfrm>
          <a:off x="706883" y="9818"/>
          <a:ext cx="2454306" cy="245430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FF3A-D443-EC45-A82B-29D1EC183E71}">
      <dsp:nvSpPr>
        <dsp:cNvPr id="0" name=""/>
        <dsp:cNvSpPr/>
      </dsp:nvSpPr>
      <dsp:spPr>
        <a:xfrm>
          <a:off x="671490" y="123349"/>
          <a:ext cx="1893674" cy="1893674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Budaya</a:t>
          </a:r>
          <a:endParaRPr lang="en-US" sz="700" kern="1200" dirty="0"/>
        </a:p>
      </dsp:txBody>
      <dsp:txXfrm>
        <a:off x="1663415" y="365243"/>
        <a:ext cx="495962" cy="383243"/>
      </dsp:txXfrm>
    </dsp:sp>
    <dsp:sp modelId="{D903205F-B11F-F046-A1FD-57DF61B39E2D}">
      <dsp:nvSpPr>
        <dsp:cNvPr id="0" name=""/>
        <dsp:cNvSpPr/>
      </dsp:nvSpPr>
      <dsp:spPr>
        <a:xfrm>
          <a:off x="694034" y="162349"/>
          <a:ext cx="1893674" cy="189367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Ekonomi</a:t>
          </a:r>
          <a:endParaRPr lang="en-US" sz="700" kern="1200" dirty="0"/>
        </a:p>
      </dsp:txBody>
      <dsp:txXfrm>
        <a:off x="1979027" y="928837"/>
        <a:ext cx="518506" cy="371971"/>
      </dsp:txXfrm>
    </dsp:sp>
    <dsp:sp modelId="{231D80CA-CF8F-0246-831A-E4A323D69621}">
      <dsp:nvSpPr>
        <dsp:cNvPr id="0" name=""/>
        <dsp:cNvSpPr/>
      </dsp:nvSpPr>
      <dsp:spPr>
        <a:xfrm>
          <a:off x="671490" y="201350"/>
          <a:ext cx="1893674" cy="189367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Sosial</a:t>
          </a:r>
          <a:endParaRPr lang="en-US" sz="700" kern="1200" dirty="0"/>
        </a:p>
      </dsp:txBody>
      <dsp:txXfrm>
        <a:off x="1663415" y="1481158"/>
        <a:ext cx="495962" cy="383243"/>
      </dsp:txXfrm>
    </dsp:sp>
    <dsp:sp modelId="{D3A1325C-E28D-1D49-82A8-33DF8B5480BC}">
      <dsp:nvSpPr>
        <dsp:cNvPr id="0" name=""/>
        <dsp:cNvSpPr/>
      </dsp:nvSpPr>
      <dsp:spPr>
        <a:xfrm>
          <a:off x="626403" y="201350"/>
          <a:ext cx="1893674" cy="189367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Keyakinan</a:t>
          </a:r>
          <a:endParaRPr lang="en-US" sz="700" kern="1200" dirty="0"/>
        </a:p>
      </dsp:txBody>
      <dsp:txXfrm>
        <a:off x="1032190" y="1481158"/>
        <a:ext cx="495962" cy="383243"/>
      </dsp:txXfrm>
    </dsp:sp>
    <dsp:sp modelId="{26E66A80-6EDB-0A4F-B4F8-4E24C41DBD2C}">
      <dsp:nvSpPr>
        <dsp:cNvPr id="0" name=""/>
        <dsp:cNvSpPr/>
      </dsp:nvSpPr>
      <dsp:spPr>
        <a:xfrm>
          <a:off x="603859" y="162349"/>
          <a:ext cx="1893674" cy="189367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Wawasan</a:t>
          </a:r>
          <a:endParaRPr lang="en-US" sz="700" kern="1200" dirty="0"/>
        </a:p>
      </dsp:txBody>
      <dsp:txXfrm>
        <a:off x="694034" y="928837"/>
        <a:ext cx="518506" cy="371971"/>
      </dsp:txXfrm>
    </dsp:sp>
    <dsp:sp modelId="{E2FA4F3B-D01C-574F-9945-7BE66A12202C}">
      <dsp:nvSpPr>
        <dsp:cNvPr id="0" name=""/>
        <dsp:cNvSpPr/>
      </dsp:nvSpPr>
      <dsp:spPr>
        <a:xfrm>
          <a:off x="626403" y="123349"/>
          <a:ext cx="1893674" cy="189367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Self Problem</a:t>
          </a:r>
          <a:endParaRPr lang="en-US" sz="700" kern="1200" dirty="0"/>
        </a:p>
      </dsp:txBody>
      <dsp:txXfrm>
        <a:off x="1032190" y="365243"/>
        <a:ext cx="495962" cy="383243"/>
      </dsp:txXfrm>
    </dsp:sp>
    <dsp:sp modelId="{CA847AE6-083F-1A45-8B3F-F9C90B523869}">
      <dsp:nvSpPr>
        <dsp:cNvPr id="0" name=""/>
        <dsp:cNvSpPr/>
      </dsp:nvSpPr>
      <dsp:spPr>
        <a:xfrm>
          <a:off x="554194" y="6121"/>
          <a:ext cx="2128129" cy="212812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F260-8263-2E4E-B972-3F73A976D74D}">
      <dsp:nvSpPr>
        <dsp:cNvPr id="0" name=""/>
        <dsp:cNvSpPr/>
      </dsp:nvSpPr>
      <dsp:spPr>
        <a:xfrm>
          <a:off x="576737" y="45122"/>
          <a:ext cx="2128129" cy="212812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FAF18-D87E-634E-8048-C6512CAD739D}">
      <dsp:nvSpPr>
        <dsp:cNvPr id="0" name=""/>
        <dsp:cNvSpPr/>
      </dsp:nvSpPr>
      <dsp:spPr>
        <a:xfrm>
          <a:off x="554194" y="84123"/>
          <a:ext cx="2128129" cy="212812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55F07-028B-9D4C-839E-0560CE82873B}">
      <dsp:nvSpPr>
        <dsp:cNvPr id="0" name=""/>
        <dsp:cNvSpPr/>
      </dsp:nvSpPr>
      <dsp:spPr>
        <a:xfrm>
          <a:off x="509244" y="84123"/>
          <a:ext cx="2128129" cy="212812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22AE8-612D-1E41-BCD5-00800A74EDC2}">
      <dsp:nvSpPr>
        <dsp:cNvPr id="0" name=""/>
        <dsp:cNvSpPr/>
      </dsp:nvSpPr>
      <dsp:spPr>
        <a:xfrm>
          <a:off x="486701" y="45122"/>
          <a:ext cx="2128129" cy="212812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09DD1-0410-5145-AEA9-E6253F22810A}">
      <dsp:nvSpPr>
        <dsp:cNvPr id="0" name=""/>
        <dsp:cNvSpPr/>
      </dsp:nvSpPr>
      <dsp:spPr>
        <a:xfrm>
          <a:off x="509244" y="6121"/>
          <a:ext cx="2128129" cy="212812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4" y="3185590"/>
            <a:ext cx="7551601" cy="1612607"/>
          </a:xfrm>
        </p:spPr>
        <p:txBody>
          <a:bodyPr/>
          <a:lstStyle/>
          <a:p>
            <a:r>
              <a:rPr lang="en-US" dirty="0" smtClean="0"/>
              <a:t>TV </a:t>
            </a:r>
            <a:r>
              <a:rPr lang="en-US" dirty="0" err="1" smtClean="0"/>
              <a:t>Programme</a:t>
            </a:r>
            <a:r>
              <a:rPr lang="en-US" dirty="0" smtClean="0"/>
              <a:t> &amp; </a:t>
            </a:r>
            <a:r>
              <a:rPr lang="en-US" dirty="0" err="1" smtClean="0"/>
              <a:t>Producition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Chapter 9 - 10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6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BERDASARKAN JENIS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REMOTE PROD</a:t>
            </a:r>
          </a:p>
          <a:p>
            <a:pPr lvl="1"/>
            <a:r>
              <a:rPr lang="en-HK" dirty="0" smtClean="0"/>
              <a:t>LIVE/ Recorded</a:t>
            </a:r>
          </a:p>
          <a:p>
            <a:pPr lvl="1"/>
            <a:r>
              <a:rPr lang="en-HK" dirty="0" smtClean="0"/>
              <a:t>Mix Between Studio and Field Prod</a:t>
            </a:r>
          </a:p>
          <a:p>
            <a:pPr lvl="1"/>
            <a:r>
              <a:rPr lang="en-HK" dirty="0" smtClean="0"/>
              <a:t>Input to Switcher</a:t>
            </a:r>
          </a:p>
          <a:p>
            <a:pPr lvl="1"/>
            <a:r>
              <a:rPr lang="en-HK" dirty="0" smtClean="0"/>
              <a:t>Control Room in OB VAN</a:t>
            </a:r>
          </a:p>
        </p:txBody>
      </p:sp>
    </p:spTree>
    <p:extLst>
      <p:ext uri="{BB962C8B-B14F-4D97-AF65-F5344CB8AC3E}">
        <p14:creationId xmlns:p14="http://schemas.microsoft.com/office/powerpoint/2010/main" val="238172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JALUR PRODUKSI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51640"/>
              </p:ext>
            </p:extLst>
          </p:nvPr>
        </p:nvGraphicFramePr>
        <p:xfrm>
          <a:off x="192505" y="3011488"/>
          <a:ext cx="8710863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0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REFERENSI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 smtClean="0"/>
              <a:t>How To Influences People with Story, Radio Television </a:t>
            </a:r>
            <a:r>
              <a:rPr lang="en-HK" smtClean="0"/>
              <a:t>Netherland Course (RNTC)</a:t>
            </a:r>
            <a:endParaRPr lang="en-US" dirty="0" smtClean="0"/>
          </a:p>
          <a:p>
            <a:r>
              <a:rPr lang="en-US" dirty="0"/>
              <a:t>Television Production Handbook 2006 _Roger Inman &amp; Greg Smith</a:t>
            </a:r>
            <a:r>
              <a:rPr lang="en-US" dirty="0" smtClean="0"/>
              <a:t>_</a:t>
            </a:r>
          </a:p>
          <a:p>
            <a:r>
              <a:rPr lang="en-US" dirty="0"/>
              <a:t>Television Production Gerald </a:t>
            </a:r>
            <a:r>
              <a:rPr lang="en-US" dirty="0" err="1"/>
              <a:t>Millerson</a:t>
            </a:r>
            <a:r>
              <a:rPr lang="en-US" dirty="0"/>
              <a:t> &amp; Jim </a:t>
            </a:r>
            <a:r>
              <a:rPr lang="en-US" dirty="0" smtClean="0"/>
              <a:t>Owens</a:t>
            </a:r>
          </a:p>
          <a:p>
            <a:r>
              <a:rPr lang="en-HK" dirty="0" err="1" smtClean="0"/>
              <a:t>Mabruri</a:t>
            </a:r>
            <a:r>
              <a:rPr lang="en-HK" dirty="0" smtClean="0"/>
              <a:t> Anton, </a:t>
            </a:r>
            <a:r>
              <a:rPr lang="en-HK" i="1" dirty="0" smtClean="0"/>
              <a:t> </a:t>
            </a:r>
            <a:r>
              <a:rPr lang="en-HK" i="1" dirty="0" err="1" smtClean="0"/>
              <a:t>Manajemen</a:t>
            </a:r>
            <a:r>
              <a:rPr lang="en-HK" i="1" dirty="0" smtClean="0"/>
              <a:t> </a:t>
            </a:r>
            <a:r>
              <a:rPr lang="en-HK" i="1" dirty="0" err="1" smtClean="0"/>
              <a:t>Produksi</a:t>
            </a:r>
            <a:r>
              <a:rPr lang="en-HK" i="1" dirty="0" smtClean="0"/>
              <a:t> Program Acara </a:t>
            </a:r>
            <a:r>
              <a:rPr lang="en-HK" i="1" dirty="0" err="1" smtClean="0"/>
              <a:t>Televisi</a:t>
            </a:r>
            <a:r>
              <a:rPr lang="en-HK" dirty="0" smtClean="0"/>
              <a:t>, (</a:t>
            </a:r>
            <a:r>
              <a:rPr lang="en-HK" dirty="0" err="1" smtClean="0"/>
              <a:t>Grasindo</a:t>
            </a:r>
            <a:r>
              <a:rPr lang="en-HK" dirty="0" smtClean="0"/>
              <a:t> 2011)</a:t>
            </a:r>
          </a:p>
          <a:p>
            <a:r>
              <a:rPr lang="en-HK" dirty="0" err="1" smtClean="0"/>
              <a:t>Fachrudin</a:t>
            </a:r>
            <a:r>
              <a:rPr lang="en-HK" dirty="0" smtClean="0"/>
              <a:t> Andi, </a:t>
            </a:r>
            <a:r>
              <a:rPr lang="en-HK" i="1" dirty="0" err="1" smtClean="0"/>
              <a:t>Dasar-dasar</a:t>
            </a:r>
            <a:r>
              <a:rPr lang="en-HK" i="1" dirty="0" smtClean="0"/>
              <a:t> </a:t>
            </a:r>
            <a:r>
              <a:rPr lang="en-HK" i="1" dirty="0" err="1" smtClean="0"/>
              <a:t>Produksi</a:t>
            </a:r>
            <a:r>
              <a:rPr lang="en-HK" i="1" dirty="0" smtClean="0"/>
              <a:t> </a:t>
            </a:r>
            <a:r>
              <a:rPr lang="en-HK" i="1" dirty="0" err="1" smtClean="0"/>
              <a:t>Televisi</a:t>
            </a:r>
            <a:r>
              <a:rPr lang="en-HK" dirty="0" smtClean="0"/>
              <a:t>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KATEGORI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60232"/>
              </p:ext>
            </p:extLst>
          </p:nvPr>
        </p:nvGraphicFramePr>
        <p:xfrm>
          <a:off x="712788" y="3012142"/>
          <a:ext cx="7716838" cy="33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0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JENIS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LIVE</a:t>
            </a:r>
          </a:p>
          <a:p>
            <a:r>
              <a:rPr lang="en-HK" dirty="0" smtClean="0"/>
              <a:t>RECORDED</a:t>
            </a:r>
          </a:p>
          <a:p>
            <a:r>
              <a:rPr lang="en-HK" dirty="0" smtClean="0"/>
              <a:t>STREAMING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1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dirty="0" err="1" smtClean="0"/>
              <a:t>Audiens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Fikirkan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pemirsa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ingin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tuju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Kenali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Kebiasaan</a:t>
            </a:r>
            <a:r>
              <a:rPr lang="en-US" dirty="0" smtClean="0">
                <a:solidFill>
                  <a:srgbClr val="00B050"/>
                </a:solidFill>
              </a:rPr>
              <a:t>/ </a:t>
            </a:r>
            <a:r>
              <a:rPr lang="en-US" dirty="0" err="1" smtClean="0">
                <a:solidFill>
                  <a:srgbClr val="00B050"/>
                </a:solidFill>
              </a:rPr>
              <a:t>Rutinitasnya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Budaya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dianut</a:t>
            </a:r>
            <a:r>
              <a:rPr lang="en-US" dirty="0" smtClean="0">
                <a:solidFill>
                  <a:srgbClr val="00B050"/>
                </a:solidFill>
              </a:rPr>
              <a:t>, Orang yang </a:t>
            </a:r>
            <a:r>
              <a:rPr lang="en-US" dirty="0" err="1" smtClean="0">
                <a:solidFill>
                  <a:srgbClr val="00B050"/>
                </a:solidFill>
              </a:rPr>
              <a:t>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mempengaruhi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Tentukan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ingin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dirubah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Fikirkan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sebuah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cerita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mencakup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sumber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tercaya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emosi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mengiringinya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Yakinkan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memasukan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1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Pertanyaan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dipecahkan</a:t>
            </a:r>
            <a:r>
              <a:rPr lang="en-US" dirty="0" smtClean="0"/>
              <a:t>/ (</a:t>
            </a:r>
            <a:r>
              <a:rPr lang="en-US" dirty="0" err="1" smtClean="0"/>
              <a:t>Mappable</a:t>
            </a:r>
            <a:r>
              <a:rPr lang="en-US" dirty="0" smtClean="0"/>
              <a:t> Question)</a:t>
            </a:r>
          </a:p>
          <a:p>
            <a:pPr marL="0" indent="0">
              <a:buNone/>
            </a:pPr>
            <a:r>
              <a:rPr lang="en-US" u="sng" dirty="0" err="1" smtClean="0"/>
              <a:t>Contoh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C00000"/>
                </a:solidFill>
              </a:rPr>
              <a:t>Kenapa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sebagian</a:t>
            </a:r>
            <a:r>
              <a:rPr lang="en-US" b="1" i="1" dirty="0" smtClean="0">
                <a:solidFill>
                  <a:srgbClr val="C00000"/>
                </a:solidFill>
              </a:rPr>
              <a:t> orang </a:t>
            </a:r>
            <a:r>
              <a:rPr lang="en-US" b="1" i="1" dirty="0" err="1" smtClean="0">
                <a:solidFill>
                  <a:srgbClr val="C00000"/>
                </a:solidFill>
              </a:rPr>
              <a:t>tua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masih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merokok</a:t>
            </a:r>
            <a:r>
              <a:rPr lang="en-US" b="1" i="1" dirty="0" smtClean="0">
                <a:solidFill>
                  <a:srgbClr val="C00000"/>
                </a:solidFill>
              </a:rPr>
              <a:t> di </a:t>
            </a:r>
            <a:r>
              <a:rPr lang="en-US" b="1" i="1" dirty="0" err="1" smtClean="0">
                <a:solidFill>
                  <a:srgbClr val="C00000"/>
                </a:solidFill>
              </a:rPr>
              <a:t>hadapan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anaknya</a:t>
            </a:r>
            <a:r>
              <a:rPr lang="en-US" b="1" i="1" dirty="0" smtClean="0">
                <a:solidFill>
                  <a:srgbClr val="C00000"/>
                </a:solidFill>
              </a:rPr>
              <a:t> yang </a:t>
            </a:r>
            <a:r>
              <a:rPr lang="en-US" b="1" i="1" dirty="0" err="1" smtClean="0">
                <a:solidFill>
                  <a:srgbClr val="C00000"/>
                </a:solidFill>
              </a:rPr>
              <a:t>masih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usia</a:t>
            </a:r>
            <a:r>
              <a:rPr lang="en-US" b="1" i="1" dirty="0" smtClean="0">
                <a:solidFill>
                  <a:srgbClr val="C00000"/>
                </a:solidFill>
              </a:rPr>
              <a:t> di </a:t>
            </a:r>
            <a:r>
              <a:rPr lang="en-US" b="1" i="1" dirty="0" err="1" smtClean="0">
                <a:solidFill>
                  <a:srgbClr val="C00000"/>
                </a:solidFill>
              </a:rPr>
              <a:t>bawah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remaja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Using Mapping Technique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1673254"/>
              </p:ext>
            </p:extLst>
          </p:nvPr>
        </p:nvGraphicFramePr>
        <p:xfrm>
          <a:off x="2616518" y="3572883"/>
          <a:ext cx="3919913" cy="259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8086" y="3044368"/>
            <a:ext cx="1736823" cy="769441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Adat</a:t>
            </a:r>
            <a:r>
              <a:rPr lang="en-US" sz="1100" dirty="0" smtClean="0"/>
              <a:t> </a:t>
            </a:r>
            <a:r>
              <a:rPr lang="en-US" sz="1100" dirty="0" err="1" smtClean="0"/>
              <a:t>Istiadat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smtClean="0"/>
              <a:t>Status di </a:t>
            </a:r>
            <a:r>
              <a:rPr lang="en-US" sz="1100" dirty="0" err="1" smtClean="0"/>
              <a:t>Adat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Gak</a:t>
            </a:r>
            <a:r>
              <a:rPr lang="en-US" sz="1100" dirty="0" smtClean="0"/>
              <a:t> Gentle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436711" y="3966209"/>
            <a:ext cx="1736823" cy="769441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smtClean="0"/>
              <a:t>Executive People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Harga</a:t>
            </a:r>
            <a:r>
              <a:rPr lang="en-US" sz="1100" dirty="0" smtClean="0"/>
              <a:t> </a:t>
            </a:r>
            <a:r>
              <a:rPr lang="en-US" sz="1100" dirty="0" err="1" smtClean="0"/>
              <a:t>Rokok</a:t>
            </a:r>
            <a:r>
              <a:rPr lang="en-US" sz="1100" dirty="0" smtClean="0"/>
              <a:t> </a:t>
            </a:r>
            <a:r>
              <a:rPr lang="en-US" sz="1100" dirty="0" err="1" smtClean="0"/>
              <a:t>Murah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436711" y="5616324"/>
            <a:ext cx="1736823" cy="938719"/>
          </a:xfrm>
          <a:prstGeom prst="borderCallout1">
            <a:avLst>
              <a:gd name="adj1" fmla="val 18750"/>
              <a:gd name="adj2" fmla="val -8333"/>
              <a:gd name="adj3" fmla="val 24678"/>
              <a:gd name="adj4" fmla="val -630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Menduduki</a:t>
            </a:r>
            <a:r>
              <a:rPr lang="en-US" sz="1100" dirty="0" smtClean="0"/>
              <a:t> </a:t>
            </a:r>
            <a:r>
              <a:rPr lang="en-US" sz="1100" dirty="0" err="1" smtClean="0"/>
              <a:t>posisi</a:t>
            </a:r>
            <a:r>
              <a:rPr lang="en-US" sz="1100" dirty="0" smtClean="0"/>
              <a:t> </a:t>
            </a:r>
            <a:r>
              <a:rPr lang="en-US" sz="1100" dirty="0" err="1" smtClean="0"/>
              <a:t>penting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Diterima</a:t>
            </a:r>
            <a:r>
              <a:rPr lang="en-US" sz="1100" dirty="0" smtClean="0"/>
              <a:t> </a:t>
            </a:r>
            <a:r>
              <a:rPr lang="en-US" sz="1100" dirty="0" err="1" smtClean="0"/>
              <a:t>dalam</a:t>
            </a:r>
            <a:r>
              <a:rPr lang="en-US" sz="1100" dirty="0" smtClean="0"/>
              <a:t> </a:t>
            </a:r>
            <a:r>
              <a:rPr lang="en-US" sz="1100" dirty="0" err="1" smtClean="0"/>
              <a:t>pergaulan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3246" y="3309527"/>
            <a:ext cx="1325961" cy="707886"/>
          </a:xfrm>
          <a:prstGeom prst="borderCallout1">
            <a:avLst>
              <a:gd name="adj1" fmla="val 23807"/>
              <a:gd name="adj2" fmla="val 100945"/>
              <a:gd name="adj3" fmla="val 76959"/>
              <a:gd name="adj4" fmla="val 1898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 smtClean="0"/>
              <a:t>Ego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/>
              <a:t>Kecanduan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-US" sz="1000" dirty="0" smtClean="0"/>
              <a:t>Stress healing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/>
              <a:t>dll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4902" y="4354874"/>
            <a:ext cx="1674454" cy="900246"/>
          </a:xfrm>
          <a:prstGeom prst="borderCallout1">
            <a:avLst>
              <a:gd name="adj1" fmla="val 23807"/>
              <a:gd name="adj2" fmla="val 100945"/>
              <a:gd name="adj3" fmla="val 62436"/>
              <a:gd name="adj4" fmla="val 1709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Minim </a:t>
            </a:r>
            <a:r>
              <a:rPr lang="en-US" sz="1050" dirty="0" err="1" smtClean="0"/>
              <a:t>Wawasan</a:t>
            </a:r>
            <a:r>
              <a:rPr lang="en-US" sz="1050" dirty="0" smtClean="0"/>
              <a:t> </a:t>
            </a:r>
            <a:r>
              <a:rPr lang="en-US" sz="1050" dirty="0" err="1" smtClean="0"/>
              <a:t>Kesehatan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Minim </a:t>
            </a:r>
            <a:r>
              <a:rPr lang="en-US" sz="1050" dirty="0" err="1" smtClean="0"/>
              <a:t>akses</a:t>
            </a:r>
            <a:r>
              <a:rPr lang="en-US" sz="1050" dirty="0" smtClean="0"/>
              <a:t> </a:t>
            </a:r>
            <a:r>
              <a:rPr lang="en-US" sz="1050" dirty="0" err="1" smtClean="0"/>
              <a:t>kesehatan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Dll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12789" y="5693269"/>
            <a:ext cx="1730358" cy="861774"/>
          </a:xfrm>
          <a:prstGeom prst="borderCallout1">
            <a:avLst>
              <a:gd name="adj1" fmla="val 23807"/>
              <a:gd name="adj2" fmla="val 100945"/>
              <a:gd name="adj3" fmla="val 22491"/>
              <a:gd name="adj4" fmla="val 1845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Merokok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menjaga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kesehatan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Aturan</a:t>
            </a:r>
            <a:r>
              <a:rPr lang="en-US" sz="1000" dirty="0" smtClean="0">
                <a:solidFill>
                  <a:schemeClr val="tx1"/>
                </a:solidFill>
              </a:rPr>
              <a:t> agama/</a:t>
            </a:r>
            <a:r>
              <a:rPr lang="en-US" sz="1000" dirty="0" err="1" smtClean="0">
                <a:solidFill>
                  <a:schemeClr val="tx1"/>
                </a:solidFill>
              </a:rPr>
              <a:t>kepercayaan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Dll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7222" y="3203551"/>
            <a:ext cx="11034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</a:rPr>
              <a:t>Factor’s</a:t>
            </a:r>
            <a:endParaRPr lang="en-US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05868"/>
            <a:ext cx="363873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200" b="1" u="sng" dirty="0" smtClean="0">
                <a:ln/>
                <a:solidFill>
                  <a:schemeClr val="accent3"/>
                </a:solidFill>
              </a:rPr>
              <a:t>Agreed Realities (</a:t>
            </a:r>
            <a:r>
              <a:rPr lang="en-US" sz="1200" b="1" u="sng" dirty="0" err="1" smtClean="0">
                <a:ln/>
                <a:solidFill>
                  <a:schemeClr val="accent3"/>
                </a:solidFill>
              </a:rPr>
              <a:t>Keyakinan</a:t>
            </a:r>
            <a:r>
              <a:rPr lang="en-US" sz="1200" b="1" u="sng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200" b="1" u="sng" dirty="0" err="1" smtClean="0">
                <a:ln/>
                <a:solidFill>
                  <a:schemeClr val="accent3"/>
                </a:solidFill>
              </a:rPr>
              <a:t>Komunitas</a:t>
            </a:r>
            <a:r>
              <a:rPr lang="en-US" sz="1200" b="1" u="sng" dirty="0" smtClean="0">
                <a:ln/>
                <a:solidFill>
                  <a:schemeClr val="accent3"/>
                </a:solidFill>
              </a:rPr>
              <a:t>)</a:t>
            </a:r>
            <a:endParaRPr lang="en-US" sz="1200" b="1" u="sng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Using Mapping Technique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0388919"/>
              </p:ext>
            </p:extLst>
          </p:nvPr>
        </p:nvGraphicFramePr>
        <p:xfrm>
          <a:off x="2887314" y="3572884"/>
          <a:ext cx="3191568" cy="225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8749" y="3076063"/>
            <a:ext cx="1736823" cy="769441"/>
          </a:xfrm>
          <a:prstGeom prst="borderCallout1">
            <a:avLst>
              <a:gd name="adj1" fmla="val 64870"/>
              <a:gd name="adj2" fmla="val -13709"/>
              <a:gd name="adj3" fmla="val 112500"/>
              <a:gd name="adj4" fmla="val -38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Adat</a:t>
            </a:r>
            <a:r>
              <a:rPr lang="en-US" sz="1100" dirty="0" smtClean="0"/>
              <a:t> </a:t>
            </a:r>
            <a:r>
              <a:rPr lang="en-US" sz="1100" dirty="0" err="1" smtClean="0"/>
              <a:t>Istiadat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smtClean="0"/>
              <a:t>Status di </a:t>
            </a:r>
            <a:r>
              <a:rPr lang="en-US" sz="1100" dirty="0" err="1" smtClean="0"/>
              <a:t>Adat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Gak</a:t>
            </a:r>
            <a:r>
              <a:rPr lang="en-US" sz="1100" dirty="0" smtClean="0"/>
              <a:t> Gentle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798749" y="4158496"/>
            <a:ext cx="1736823" cy="769441"/>
          </a:xfrm>
          <a:prstGeom prst="borderCallout1">
            <a:avLst>
              <a:gd name="adj1" fmla="val 18750"/>
              <a:gd name="adj2" fmla="val -8333"/>
              <a:gd name="adj3" fmla="val 42107"/>
              <a:gd name="adj4" fmla="val -157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smtClean="0"/>
              <a:t>Executive People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Harga</a:t>
            </a:r>
            <a:r>
              <a:rPr lang="en-US" sz="1100" dirty="0" smtClean="0"/>
              <a:t> </a:t>
            </a:r>
            <a:r>
              <a:rPr lang="en-US" sz="1100" dirty="0" err="1" smtClean="0"/>
              <a:t>Rokok</a:t>
            </a:r>
            <a:r>
              <a:rPr lang="en-US" sz="1100" dirty="0" smtClean="0"/>
              <a:t> </a:t>
            </a:r>
            <a:r>
              <a:rPr lang="en-US" sz="1100" dirty="0" err="1" smtClean="0"/>
              <a:t>Murah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798749" y="5255120"/>
            <a:ext cx="1736823" cy="938719"/>
          </a:xfrm>
          <a:prstGeom prst="borderCallout1">
            <a:avLst>
              <a:gd name="adj1" fmla="val 18750"/>
              <a:gd name="adj2" fmla="val -8333"/>
              <a:gd name="adj3" fmla="val 23683"/>
              <a:gd name="adj4" fmla="val -3349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Menduduki</a:t>
            </a:r>
            <a:r>
              <a:rPr lang="en-US" sz="1100" dirty="0" smtClean="0"/>
              <a:t> </a:t>
            </a:r>
            <a:r>
              <a:rPr lang="en-US" sz="1100" dirty="0" err="1" smtClean="0"/>
              <a:t>posisi</a:t>
            </a:r>
            <a:r>
              <a:rPr lang="en-US" sz="1100" dirty="0" smtClean="0"/>
              <a:t> </a:t>
            </a:r>
            <a:r>
              <a:rPr lang="en-US" sz="1100" dirty="0" err="1" smtClean="0"/>
              <a:t>penting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Diterima</a:t>
            </a:r>
            <a:r>
              <a:rPr lang="en-US" sz="1100" dirty="0" smtClean="0"/>
              <a:t> </a:t>
            </a:r>
            <a:r>
              <a:rPr lang="en-US" sz="1100" dirty="0" err="1" smtClean="0"/>
              <a:t>dalam</a:t>
            </a:r>
            <a:r>
              <a:rPr lang="en-US" sz="1100" dirty="0" smtClean="0"/>
              <a:t> </a:t>
            </a:r>
            <a:r>
              <a:rPr lang="en-US" sz="1100" dirty="0" err="1" smtClean="0"/>
              <a:t>pergaulan</a:t>
            </a: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6226" y="3372917"/>
            <a:ext cx="1325961" cy="707886"/>
          </a:xfrm>
          <a:prstGeom prst="borderCallout1">
            <a:avLst>
              <a:gd name="adj1" fmla="val 23807"/>
              <a:gd name="adj2" fmla="val 100945"/>
              <a:gd name="adj3" fmla="val 70363"/>
              <a:gd name="adj4" fmla="val 1328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 smtClean="0"/>
              <a:t>Ego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/>
              <a:t>Kecanduan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-US" sz="1000" dirty="0" smtClean="0"/>
              <a:t>Stress healing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/>
              <a:t>dll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2716" y="4354874"/>
            <a:ext cx="1674454" cy="900246"/>
          </a:xfrm>
          <a:prstGeom prst="borderCallout1">
            <a:avLst>
              <a:gd name="adj1" fmla="val 23807"/>
              <a:gd name="adj2" fmla="val 100945"/>
              <a:gd name="adj3" fmla="val 32353"/>
              <a:gd name="adj4" fmla="val 1151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50" dirty="0" smtClean="0"/>
              <a:t>Minim </a:t>
            </a:r>
            <a:r>
              <a:rPr lang="en-US" sz="1050" dirty="0" err="1" smtClean="0"/>
              <a:t>Wawasan</a:t>
            </a:r>
            <a:r>
              <a:rPr lang="en-US" sz="1050" dirty="0" smtClean="0"/>
              <a:t> </a:t>
            </a:r>
            <a:r>
              <a:rPr lang="en-US" sz="1050" dirty="0" err="1" smtClean="0"/>
              <a:t>Kesehatan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 smtClean="0"/>
              <a:t>Minim </a:t>
            </a:r>
            <a:r>
              <a:rPr lang="en-US" sz="1050" dirty="0" err="1" smtClean="0"/>
              <a:t>akses</a:t>
            </a:r>
            <a:r>
              <a:rPr lang="en-US" sz="1050" dirty="0" smtClean="0"/>
              <a:t> </a:t>
            </a:r>
            <a:r>
              <a:rPr lang="en-US" sz="1050" dirty="0" err="1" smtClean="0"/>
              <a:t>kesehatan</a:t>
            </a:r>
            <a:endParaRPr lang="en-US" sz="1050" dirty="0" smtClean="0"/>
          </a:p>
          <a:p>
            <a:pPr marL="171450" indent="-171450">
              <a:buFont typeface="Arial"/>
              <a:buChar char="•"/>
            </a:pPr>
            <a:r>
              <a:rPr lang="en-US" sz="1050" dirty="0" err="1" smtClean="0"/>
              <a:t>Dll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1456812" y="5525176"/>
            <a:ext cx="1730358" cy="861774"/>
          </a:xfrm>
          <a:prstGeom prst="borderCallout1">
            <a:avLst>
              <a:gd name="adj1" fmla="val 23807"/>
              <a:gd name="adj2" fmla="val 100945"/>
              <a:gd name="adj3" fmla="val 8404"/>
              <a:gd name="adj4" fmla="val 1413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Merokok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menjaga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kesehatan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Aturan</a:t>
            </a:r>
            <a:r>
              <a:rPr lang="en-US" sz="1000" dirty="0" smtClean="0">
                <a:solidFill>
                  <a:schemeClr val="tx1"/>
                </a:solidFill>
              </a:rPr>
              <a:t> agama/</a:t>
            </a:r>
            <a:r>
              <a:rPr lang="en-US" sz="1000" dirty="0" err="1" smtClean="0">
                <a:solidFill>
                  <a:schemeClr val="tx1"/>
                </a:solidFill>
              </a:rPr>
              <a:t>kepercayaan</a:t>
            </a:r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000" dirty="0" err="1" smtClean="0">
                <a:solidFill>
                  <a:schemeClr val="tx1"/>
                </a:solidFill>
              </a:rPr>
              <a:t>Dll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7222" y="3203551"/>
            <a:ext cx="11034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</a:rPr>
              <a:t>Factor’s</a:t>
            </a:r>
            <a:endParaRPr lang="en-US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398" y="2819400"/>
            <a:ext cx="363873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200" b="1" u="sng" dirty="0" smtClean="0">
                <a:ln/>
                <a:solidFill>
                  <a:schemeClr val="accent3"/>
                </a:solidFill>
              </a:rPr>
              <a:t>Agreed Realities (</a:t>
            </a:r>
            <a:r>
              <a:rPr lang="en-US" sz="1200" b="1" u="sng" dirty="0" err="1" smtClean="0">
                <a:ln/>
                <a:solidFill>
                  <a:schemeClr val="accent3"/>
                </a:solidFill>
              </a:rPr>
              <a:t>Keyakinan</a:t>
            </a:r>
            <a:r>
              <a:rPr lang="en-US" sz="1200" b="1" u="sng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200" b="1" u="sng" dirty="0" err="1" smtClean="0">
                <a:ln/>
                <a:solidFill>
                  <a:schemeClr val="accent3"/>
                </a:solidFill>
              </a:rPr>
              <a:t>Komunitas</a:t>
            </a:r>
            <a:r>
              <a:rPr lang="en-US" sz="1200" b="1" u="sng" dirty="0" smtClean="0">
                <a:ln/>
                <a:solidFill>
                  <a:schemeClr val="accent3"/>
                </a:solidFill>
              </a:rPr>
              <a:t>)</a:t>
            </a:r>
            <a:endParaRPr lang="en-US" sz="12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2073" y="26803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400" b="1" u="sng" dirty="0" smtClean="0">
                <a:ln/>
                <a:solidFill>
                  <a:schemeClr val="accent3"/>
                </a:solidFill>
              </a:rPr>
              <a:t>Emotional </a:t>
            </a:r>
          </a:p>
          <a:p>
            <a:r>
              <a:rPr lang="en-US" sz="1400" b="1" u="sng" dirty="0" smtClean="0">
                <a:ln/>
                <a:solidFill>
                  <a:schemeClr val="accent3"/>
                </a:solidFill>
              </a:rPr>
              <a:t>Motivations</a:t>
            </a:r>
            <a:endParaRPr lang="en-US" sz="1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1797" y="3287171"/>
            <a:ext cx="1055216" cy="415498"/>
          </a:xfrm>
          <a:prstGeom prst="callout1">
            <a:avLst>
              <a:gd name="adj1" fmla="val 18750"/>
              <a:gd name="adj2" fmla="val -8333"/>
              <a:gd name="adj3" fmla="val 49288"/>
              <a:gd name="adj4" fmla="val -320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 smtClean="0"/>
              <a:t>Takut</a:t>
            </a:r>
            <a:r>
              <a:rPr lang="en-US" sz="1050" dirty="0" smtClean="0"/>
              <a:t>, </a:t>
            </a:r>
            <a:r>
              <a:rPr lang="en-US" sz="1050" dirty="0" err="1" smtClean="0"/>
              <a:t>Hormat</a:t>
            </a:r>
            <a:r>
              <a:rPr lang="en-US" sz="1050" dirty="0" smtClean="0"/>
              <a:t> </a:t>
            </a:r>
            <a:r>
              <a:rPr lang="en-US" sz="1050" dirty="0" err="1" smtClean="0"/>
              <a:t>dll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8011797" y="4279885"/>
            <a:ext cx="1055216" cy="577081"/>
          </a:xfrm>
          <a:prstGeom prst="callout1">
            <a:avLst>
              <a:gd name="adj1" fmla="val 18750"/>
              <a:gd name="adj2" fmla="val -8333"/>
              <a:gd name="adj3" fmla="val 49288"/>
              <a:gd name="adj4" fmla="val -320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Ego, </a:t>
            </a:r>
            <a:r>
              <a:rPr lang="en-US" sz="1050" dirty="0" err="1" smtClean="0"/>
              <a:t>Harga</a:t>
            </a:r>
            <a:r>
              <a:rPr lang="en-US" sz="1050" dirty="0" smtClean="0"/>
              <a:t> </a:t>
            </a:r>
            <a:r>
              <a:rPr lang="en-US" sz="1050" dirty="0" err="1" smtClean="0"/>
              <a:t>Diri</a:t>
            </a:r>
            <a:r>
              <a:rPr lang="en-US" sz="1050" dirty="0" smtClean="0"/>
              <a:t>, </a:t>
            </a:r>
            <a:r>
              <a:rPr lang="en-US" sz="1050" dirty="0" err="1" smtClean="0"/>
              <a:t>Bangga</a:t>
            </a:r>
            <a:r>
              <a:rPr lang="en-US" sz="1050" dirty="0" smtClean="0"/>
              <a:t> </a:t>
            </a:r>
            <a:r>
              <a:rPr lang="en-US" sz="1050" dirty="0" err="1" smtClean="0"/>
              <a:t>dll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8011797" y="5431510"/>
            <a:ext cx="1055216" cy="577081"/>
          </a:xfrm>
          <a:prstGeom prst="callout1">
            <a:avLst>
              <a:gd name="adj1" fmla="val 18750"/>
              <a:gd name="adj2" fmla="val -8333"/>
              <a:gd name="adj3" fmla="val 49288"/>
              <a:gd name="adj4" fmla="val -3207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Takut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Khawatir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Pasrah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dll</a:t>
            </a:r>
            <a:r>
              <a:rPr lang="en-US" sz="1050" dirty="0" smtClean="0">
                <a:solidFill>
                  <a:srgbClr val="000000"/>
                </a:solidFill>
              </a:rPr>
              <a:t>.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91239" y="5629998"/>
            <a:ext cx="1055216" cy="415498"/>
          </a:xfrm>
          <a:prstGeom prst="callout1">
            <a:avLst>
              <a:gd name="adj1" fmla="val 28459"/>
              <a:gd name="adj2" fmla="val 105821"/>
              <a:gd name="adj3" fmla="val 50906"/>
              <a:gd name="adj4" fmla="val 1254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Takut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Pasrah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dll</a:t>
            </a:r>
            <a:r>
              <a:rPr lang="en-US" sz="1050" dirty="0" smtClean="0">
                <a:solidFill>
                  <a:srgbClr val="000000"/>
                </a:solidFill>
              </a:rPr>
              <a:t>.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185180" y="4542288"/>
            <a:ext cx="1055216" cy="415498"/>
          </a:xfrm>
          <a:prstGeom prst="callout1">
            <a:avLst>
              <a:gd name="adj1" fmla="val 28459"/>
              <a:gd name="adj2" fmla="val 105821"/>
              <a:gd name="adj3" fmla="val 50906"/>
              <a:gd name="adj4" fmla="val 1254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Bingung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takut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dll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52348" y="3436740"/>
            <a:ext cx="1055216" cy="738664"/>
          </a:xfrm>
          <a:prstGeom prst="callout1">
            <a:avLst>
              <a:gd name="adj1" fmla="val 28459"/>
              <a:gd name="adj2" fmla="val 105821"/>
              <a:gd name="adj3" fmla="val 50906"/>
              <a:gd name="adj4" fmla="val 1254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Takut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Pasrah</a:t>
            </a:r>
            <a:r>
              <a:rPr lang="en-US" sz="1050" dirty="0" smtClean="0">
                <a:solidFill>
                  <a:srgbClr val="000000"/>
                </a:solidFill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</a:rPr>
              <a:t>Tidak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bisa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menolak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</a:rPr>
              <a:t>dll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47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BERDASARKAN JENIS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STUDIO</a:t>
            </a:r>
          </a:p>
          <a:p>
            <a:pPr lvl="1"/>
            <a:r>
              <a:rPr lang="en-HK" dirty="0" err="1" smtClean="0"/>
              <a:t>Ukuran</a:t>
            </a:r>
            <a:r>
              <a:rPr lang="en-HK" dirty="0" smtClean="0"/>
              <a:t> 20 – 24 </a:t>
            </a:r>
            <a:r>
              <a:rPr lang="en-HK" dirty="0" err="1" smtClean="0"/>
              <a:t>ft</a:t>
            </a:r>
            <a:endParaRPr lang="en-HK" dirty="0" smtClean="0"/>
          </a:p>
          <a:p>
            <a:pPr lvl="1"/>
            <a:r>
              <a:rPr lang="en-HK" dirty="0" smtClean="0"/>
              <a:t>Tinggi 12 – 14 </a:t>
            </a:r>
            <a:r>
              <a:rPr lang="en-HK" dirty="0" err="1" smtClean="0"/>
              <a:t>ft</a:t>
            </a:r>
            <a:endParaRPr lang="en-HK" dirty="0" smtClean="0"/>
          </a:p>
          <a:p>
            <a:pPr lvl="1"/>
            <a:r>
              <a:rPr lang="en-HK" dirty="0" smtClean="0"/>
              <a:t>Monitor</a:t>
            </a:r>
          </a:p>
          <a:p>
            <a:pPr lvl="1"/>
            <a:r>
              <a:rPr lang="en-HK" dirty="0" smtClean="0"/>
              <a:t>Control Room</a:t>
            </a:r>
          </a:p>
          <a:p>
            <a:pPr lvl="1"/>
            <a:r>
              <a:rPr lang="en-HK" dirty="0" smtClean="0"/>
              <a:t>Supporting Room (Make up, wardrobe </a:t>
            </a:r>
            <a:r>
              <a:rPr lang="en-HK" dirty="0" err="1" smtClean="0"/>
              <a:t>etc</a:t>
            </a:r>
            <a:r>
              <a:rPr lang="en-HK" dirty="0" smtClean="0"/>
              <a:t>)</a:t>
            </a:r>
          </a:p>
          <a:p>
            <a:pPr marL="0" indent="0">
              <a:buNone/>
            </a:pPr>
            <a:endParaRPr lang="en-H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9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BERDASARKAN JENIS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FIELD PROD</a:t>
            </a:r>
          </a:p>
          <a:p>
            <a:pPr lvl="1"/>
            <a:r>
              <a:rPr lang="en-HK" dirty="0" smtClean="0"/>
              <a:t>Recorded</a:t>
            </a:r>
          </a:p>
          <a:p>
            <a:pPr lvl="1"/>
            <a:r>
              <a:rPr lang="en-HK" dirty="0" smtClean="0"/>
              <a:t>Input sound</a:t>
            </a:r>
          </a:p>
          <a:p>
            <a:pPr lvl="1"/>
            <a:r>
              <a:rPr lang="en-HK" dirty="0" smtClean="0"/>
              <a:t>Input to Switcher</a:t>
            </a:r>
          </a:p>
          <a:p>
            <a:pPr lvl="1"/>
            <a:r>
              <a:rPr lang="en-HK" dirty="0" smtClean="0"/>
              <a:t>Control Room</a:t>
            </a:r>
          </a:p>
          <a:p>
            <a:pPr lvl="1"/>
            <a:r>
              <a:rPr lang="en-HK" dirty="0" smtClean="0"/>
              <a:t>Supporting Room (Make up, wardrobe </a:t>
            </a:r>
            <a:r>
              <a:rPr lang="en-HK" dirty="0" err="1" smtClean="0"/>
              <a:t>etc</a:t>
            </a:r>
            <a:endParaRPr lang="en-HK" dirty="0" smtClean="0"/>
          </a:p>
        </p:txBody>
      </p:sp>
    </p:spTree>
    <p:extLst>
      <p:ext uri="{BB962C8B-B14F-4D97-AF65-F5344CB8AC3E}">
        <p14:creationId xmlns:p14="http://schemas.microsoft.com/office/powerpoint/2010/main" val="1405537366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251</TotalTime>
  <Words>431</Words>
  <Application>Microsoft Office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Rounded MT Bold</vt:lpstr>
      <vt:lpstr>Sky</vt:lpstr>
      <vt:lpstr>TV Programme &amp; Producition</vt:lpstr>
      <vt:lpstr>KATEGORI</vt:lpstr>
      <vt:lpstr>JENIS </vt:lpstr>
      <vt:lpstr>Target Audiens</vt:lpstr>
      <vt:lpstr>Make 1 Big Question</vt:lpstr>
      <vt:lpstr>Using Mapping Technique</vt:lpstr>
      <vt:lpstr>Using Mapping Technique</vt:lpstr>
      <vt:lpstr>BERDASARKAN JENIS</vt:lpstr>
      <vt:lpstr>BERDASARKAN JENIS</vt:lpstr>
      <vt:lpstr>BERDASARKAN JENIS</vt:lpstr>
      <vt:lpstr>JALUR PRODUKSI</vt:lpstr>
      <vt:lpstr>REFERENSI BOOK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INFLUENCE PEOPLES</dc:title>
  <dc:creator>. .</dc:creator>
  <cp:lastModifiedBy>amar nugraha</cp:lastModifiedBy>
  <cp:revision>40</cp:revision>
  <dcterms:created xsi:type="dcterms:W3CDTF">2016-07-25T06:36:31Z</dcterms:created>
  <dcterms:modified xsi:type="dcterms:W3CDTF">2017-10-10T05:17:50Z</dcterms:modified>
</cp:coreProperties>
</file>