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571BAE-79E5-3347-9422-DA8B2B0BB76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7605D8-6FFD-584A-8A04-C5AA538D2C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TEKNIK DAN SISTEM DI STASIUN TELEVISI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Studio</a:t>
            </a:r>
          </a:p>
          <a:p>
            <a:r>
              <a:rPr lang="en-US" dirty="0" smtClean="0"/>
              <a:t>Chapter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3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Work Flow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22515" y="2622921"/>
            <a:ext cx="706283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Sinyal video </a:t>
            </a:r>
            <a:r>
              <a:rPr lang="tr-TR" dirty="0" err="1" smtClean="0"/>
              <a:t>diambil</a:t>
            </a:r>
            <a:r>
              <a:rPr lang="tr-TR" dirty="0" smtClean="0"/>
              <a:t> </a:t>
            </a:r>
            <a:r>
              <a:rPr lang="tr-TR" dirty="0" err="1" smtClean="0"/>
              <a:t>menggunakan</a:t>
            </a:r>
            <a:r>
              <a:rPr lang="tr-TR" dirty="0" smtClean="0"/>
              <a:t> Kamera </a:t>
            </a:r>
            <a:r>
              <a:rPr lang="tr-TR" dirty="0" err="1" smtClean="0"/>
              <a:t>sedangkan</a:t>
            </a:r>
            <a:r>
              <a:rPr lang="tr-TR" dirty="0" smtClean="0"/>
              <a:t> sinyal </a:t>
            </a: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diambil</a:t>
            </a:r>
            <a:r>
              <a:rPr lang="tr-TR" dirty="0" smtClean="0"/>
              <a:t> </a:t>
            </a:r>
            <a:r>
              <a:rPr lang="tr-TR" dirty="0" err="1" smtClean="0"/>
              <a:t>menggunakanmicrophone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Microphone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transducer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mengubah</a:t>
            </a:r>
            <a:r>
              <a:rPr lang="tr-TR" dirty="0" smtClean="0"/>
              <a:t> </a:t>
            </a:r>
            <a:r>
              <a:rPr lang="tr-TR" dirty="0" err="1" smtClean="0"/>
              <a:t>tekanan</a:t>
            </a:r>
            <a:r>
              <a:rPr lang="tr-TR" dirty="0" smtClean="0"/>
              <a:t> </a:t>
            </a:r>
            <a:r>
              <a:rPr lang="tr-TR" dirty="0" err="1" smtClean="0"/>
              <a:t>udara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menimpa</a:t>
            </a:r>
            <a:r>
              <a:rPr lang="tr-TR" dirty="0" smtClean="0"/>
              <a:t>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dalamnya</a:t>
            </a:r>
            <a:r>
              <a:rPr lang="tr-TR" dirty="0" smtClean="0"/>
              <a:t> </a:t>
            </a:r>
            <a:r>
              <a:rPr lang="tr-TR" dirty="0" err="1" smtClean="0"/>
              <a:t>menjadi</a:t>
            </a:r>
            <a:r>
              <a:rPr lang="tr-TR" dirty="0" smtClean="0"/>
              <a:t> sinyal </a:t>
            </a:r>
            <a:r>
              <a:rPr lang="tr-TR" dirty="0" err="1" smtClean="0"/>
              <a:t>audio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smtClean="0"/>
              <a:t>Sinyal </a:t>
            </a: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dihasilkan</a:t>
            </a:r>
            <a:r>
              <a:rPr lang="tr-TR" dirty="0" smtClean="0"/>
              <a:t> </a:t>
            </a:r>
            <a:r>
              <a:rPr lang="tr-TR" dirty="0" err="1" smtClean="0"/>
              <a:t>selanjutnya</a:t>
            </a:r>
            <a:r>
              <a:rPr lang="tr-TR" dirty="0" smtClean="0"/>
              <a:t> </a:t>
            </a:r>
            <a:r>
              <a:rPr lang="tr-TR" dirty="0" err="1" smtClean="0"/>
              <a:t>diperkuat</a:t>
            </a:r>
            <a:r>
              <a:rPr lang="tr-TR" dirty="0" smtClean="0"/>
              <a:t>, </a:t>
            </a:r>
            <a:r>
              <a:rPr lang="tr-TR" dirty="0" err="1" smtClean="0"/>
              <a:t>diatur</a:t>
            </a:r>
            <a:r>
              <a:rPr lang="tr-TR" dirty="0" smtClean="0"/>
              <a:t> dan </a:t>
            </a:r>
            <a:r>
              <a:rPr lang="tr-TR" dirty="0" err="1" smtClean="0"/>
              <a:t>dikendalikan</a:t>
            </a:r>
            <a:r>
              <a:rPr lang="tr-TR" dirty="0" smtClean="0"/>
              <a:t> </a:t>
            </a:r>
            <a:r>
              <a:rPr lang="tr-TR" dirty="0" err="1" smtClean="0"/>
              <a:t>melalui</a:t>
            </a:r>
            <a:r>
              <a:rPr lang="tr-TR" dirty="0" smtClean="0"/>
              <a:t>  </a:t>
            </a: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Mixer</a:t>
            </a:r>
            <a:r>
              <a:rPr lang="tr-TR" dirty="0" smtClean="0"/>
              <a:t>. </a:t>
            </a:r>
            <a:r>
              <a:rPr lang="tr-TR" dirty="0" err="1" smtClean="0"/>
              <a:t>Output</a:t>
            </a:r>
            <a:r>
              <a:rPr lang="tr-TR" dirty="0" smtClean="0"/>
              <a:t> utama </a:t>
            </a:r>
            <a:r>
              <a:rPr lang="tr-TR" dirty="0" err="1" smtClean="0"/>
              <a:t>dari</a:t>
            </a:r>
            <a:r>
              <a:rPr lang="tr-TR" dirty="0" smtClean="0"/>
              <a:t> </a:t>
            </a:r>
            <a:r>
              <a:rPr lang="tr-TR" dirty="0" err="1" smtClean="0"/>
              <a:t>Mixer</a:t>
            </a:r>
            <a:r>
              <a:rPr lang="tr-TR" dirty="0" smtClean="0"/>
              <a:t> </a:t>
            </a:r>
            <a:r>
              <a:rPr lang="tr-TR" dirty="0" err="1" smtClean="0"/>
              <a:t>selanjutnya</a:t>
            </a:r>
            <a:r>
              <a:rPr lang="tr-TR" dirty="0" smtClean="0"/>
              <a:t> di-</a:t>
            </a:r>
            <a:r>
              <a:rPr lang="tr-TR" dirty="0" err="1" smtClean="0"/>
              <a:t>distribusi</a:t>
            </a:r>
            <a:r>
              <a:rPr lang="tr-TR" dirty="0" smtClean="0"/>
              <a:t>-kan ke </a:t>
            </a:r>
            <a:r>
              <a:rPr lang="tr-TR" dirty="0" err="1" smtClean="0"/>
              <a:t>beberapa</a:t>
            </a:r>
            <a:r>
              <a:rPr lang="tr-TR" dirty="0" smtClean="0"/>
              <a:t> </a:t>
            </a:r>
            <a:r>
              <a:rPr lang="tr-TR" dirty="0" err="1" smtClean="0"/>
              <a:t>tujuan</a:t>
            </a:r>
            <a:r>
              <a:rPr lang="tr-TR" dirty="0" smtClean="0"/>
              <a:t> </a:t>
            </a:r>
            <a:r>
              <a:rPr lang="tr-TR" dirty="0" err="1" smtClean="0"/>
              <a:t>melalui</a:t>
            </a:r>
            <a:r>
              <a:rPr lang="tr-TR" dirty="0" smtClean="0"/>
              <a:t> ADA (</a:t>
            </a:r>
            <a:r>
              <a:rPr lang="tr-TR" dirty="0" err="1" smtClean="0"/>
              <a:t>Audio</a:t>
            </a:r>
            <a:r>
              <a:rPr lang="tr-TR" dirty="0" smtClean="0"/>
              <a:t> </a:t>
            </a:r>
            <a:r>
              <a:rPr lang="tr-TR" dirty="0" err="1" smtClean="0"/>
              <a:t>DistributionAmplifier</a:t>
            </a:r>
            <a:r>
              <a:rPr lang="tr-TR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775" y="2436761"/>
            <a:ext cx="572729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01290" y="2285119"/>
            <a:ext cx="74725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Fungsi</a:t>
            </a:r>
            <a:r>
              <a:rPr lang="tr-TR" dirty="0" smtClean="0"/>
              <a:t> utama </a:t>
            </a:r>
            <a:r>
              <a:rPr lang="tr-TR" dirty="0" err="1" smtClean="0"/>
              <a:t>Intercom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menjadi</a:t>
            </a:r>
            <a:r>
              <a:rPr lang="tr-TR" dirty="0" smtClean="0"/>
              <a:t> </a:t>
            </a:r>
            <a:r>
              <a:rPr lang="tr-TR" dirty="0" err="1" smtClean="0"/>
              <a:t>saluran</a:t>
            </a:r>
            <a:r>
              <a:rPr lang="tr-TR" dirty="0" smtClean="0"/>
              <a:t> </a:t>
            </a:r>
            <a:r>
              <a:rPr lang="tr-TR" dirty="0" err="1" smtClean="0"/>
              <a:t>komunikasi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tertib</a:t>
            </a:r>
            <a:r>
              <a:rPr lang="tr-TR" dirty="0" smtClean="0"/>
              <a:t> dan </a:t>
            </a:r>
            <a:r>
              <a:rPr lang="tr-TR" dirty="0" err="1" smtClean="0"/>
              <a:t>terarah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Tertib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arti</a:t>
            </a:r>
            <a:r>
              <a:rPr lang="tr-TR" dirty="0" smtClean="0"/>
              <a:t> </a:t>
            </a:r>
            <a:r>
              <a:rPr lang="tr-TR" dirty="0" err="1" smtClean="0"/>
              <a:t>komunikasi</a:t>
            </a:r>
            <a:r>
              <a:rPr lang="tr-TR" dirty="0" smtClean="0"/>
              <a:t> </a:t>
            </a:r>
            <a:r>
              <a:rPr lang="tr-TR" dirty="0" err="1" smtClean="0"/>
              <a:t>dapat</a:t>
            </a:r>
            <a:r>
              <a:rPr lang="tr-TR" dirty="0" smtClean="0"/>
              <a:t> </a:t>
            </a:r>
            <a:r>
              <a:rPr lang="tr-TR" dirty="0" err="1" smtClean="0"/>
              <a:t>berlangsung</a:t>
            </a:r>
            <a:r>
              <a:rPr lang="tr-TR" dirty="0" smtClean="0"/>
              <a:t> </a:t>
            </a:r>
            <a:r>
              <a:rPr lang="tr-TR" dirty="0" err="1" smtClean="0"/>
              <a:t>secara</a:t>
            </a:r>
            <a:r>
              <a:rPr lang="tr-TR" dirty="0" smtClean="0"/>
              <a:t> </a:t>
            </a:r>
            <a:r>
              <a:rPr lang="tr-TR" dirty="0" err="1" smtClean="0"/>
              <a:t>bergantian</a:t>
            </a:r>
            <a:r>
              <a:rPr lang="tr-TR" dirty="0" smtClean="0"/>
              <a:t>, dan </a:t>
            </a:r>
            <a:r>
              <a:rPr lang="tr-TR" dirty="0" err="1" smtClean="0"/>
              <a:t>terarah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arti</a:t>
            </a:r>
            <a:r>
              <a:rPr lang="tr-TR" dirty="0" smtClean="0"/>
              <a:t> ada </a:t>
            </a:r>
            <a:r>
              <a:rPr lang="tr-TR" dirty="0" err="1" smtClean="0"/>
              <a:t>beberapa</a:t>
            </a:r>
            <a:r>
              <a:rPr lang="tr-TR" dirty="0" smtClean="0"/>
              <a:t> </a:t>
            </a:r>
            <a:r>
              <a:rPr lang="tr-TR" dirty="0" err="1" smtClean="0"/>
              <a:t>saluran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dipilih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komuniikasi</a:t>
            </a:r>
            <a:r>
              <a:rPr lang="tr-TR" dirty="0" smtClean="0"/>
              <a:t> </a:t>
            </a:r>
            <a:r>
              <a:rPr lang="tr-TR" dirty="0" err="1" smtClean="0"/>
              <a:t>secara</a:t>
            </a:r>
            <a:r>
              <a:rPr lang="tr-TR" dirty="0" smtClean="0"/>
              <a:t> </a:t>
            </a:r>
            <a:r>
              <a:rPr lang="tr-TR" dirty="0" err="1" smtClean="0"/>
              <a:t>berkelompok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kepentingan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berbeda-beda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Contoh</a:t>
            </a:r>
            <a:r>
              <a:rPr lang="tr-TR" dirty="0" smtClean="0"/>
              <a:t> : </a:t>
            </a:r>
          </a:p>
          <a:p>
            <a:pPr marL="342900" indent="-342900">
              <a:buAutoNum type="arabicPeriod"/>
            </a:pPr>
            <a:r>
              <a:rPr lang="tr-TR" dirty="0" smtClean="0"/>
              <a:t>Producer </a:t>
            </a:r>
            <a:r>
              <a:rPr lang="tr-TR" dirty="0" err="1" smtClean="0"/>
              <a:t>hanya</a:t>
            </a:r>
            <a:r>
              <a:rPr lang="tr-TR" dirty="0" smtClean="0"/>
              <a:t> </a:t>
            </a:r>
            <a:r>
              <a:rPr lang="tr-TR" dirty="0" err="1" smtClean="0"/>
              <a:t>berbicara</a:t>
            </a:r>
            <a:r>
              <a:rPr lang="tr-TR" dirty="0" smtClean="0"/>
              <a:t> </a:t>
            </a:r>
            <a:r>
              <a:rPr lang="tr-TR" dirty="0" err="1" smtClean="0"/>
              <a:t>kepada</a:t>
            </a:r>
            <a:r>
              <a:rPr lang="tr-TR" dirty="0" smtClean="0"/>
              <a:t> </a:t>
            </a:r>
            <a:r>
              <a:rPr lang="tr-TR" dirty="0" err="1" smtClean="0"/>
              <a:t>Anchor</a:t>
            </a:r>
            <a:r>
              <a:rPr lang="tr-TR" dirty="0" smtClean="0"/>
              <a:t> / </a:t>
            </a:r>
            <a:r>
              <a:rPr lang="tr-TR" dirty="0" err="1" smtClean="0"/>
              <a:t>Talent</a:t>
            </a:r>
            <a:r>
              <a:rPr lang="tr-TR" dirty="0" smtClean="0"/>
              <a:t> </a:t>
            </a:r>
            <a:r>
              <a:rPr lang="tr-TR" dirty="0" err="1" smtClean="0"/>
              <a:t>melalui</a:t>
            </a:r>
            <a:r>
              <a:rPr lang="tr-TR" dirty="0" smtClean="0"/>
              <a:t> </a:t>
            </a:r>
            <a:r>
              <a:rPr lang="tr-TR" dirty="0" err="1" smtClean="0"/>
              <a:t>saluran</a:t>
            </a:r>
            <a:r>
              <a:rPr lang="tr-TR" dirty="0" smtClean="0"/>
              <a:t> Program </a:t>
            </a:r>
            <a:r>
              <a:rPr lang="tr-TR" dirty="0" err="1" smtClean="0"/>
              <a:t>Interupt</a:t>
            </a:r>
            <a:endParaRPr lang="tr-TR" dirty="0" smtClean="0"/>
          </a:p>
          <a:p>
            <a:pPr marL="342900" indent="-342900">
              <a:buAutoNum type="arabicPeriod"/>
            </a:pPr>
            <a:r>
              <a:rPr lang="tr-TR" dirty="0" smtClean="0"/>
              <a:t>Program </a:t>
            </a:r>
            <a:r>
              <a:rPr lang="tr-TR" dirty="0" err="1" smtClean="0"/>
              <a:t>Director</a:t>
            </a:r>
            <a:r>
              <a:rPr lang="tr-TR" dirty="0" smtClean="0"/>
              <a:t> </a:t>
            </a:r>
            <a:r>
              <a:rPr lang="tr-TR" dirty="0" err="1" smtClean="0"/>
              <a:t>berbicara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Cameramen</a:t>
            </a:r>
            <a:r>
              <a:rPr lang="tr-TR" dirty="0" smtClean="0"/>
              <a:t> </a:t>
            </a:r>
            <a:r>
              <a:rPr lang="tr-TR" dirty="0" err="1" smtClean="0"/>
              <a:t>melalui</a:t>
            </a:r>
            <a:r>
              <a:rPr lang="tr-TR" dirty="0" smtClean="0"/>
              <a:t> channel-13. </a:t>
            </a:r>
          </a:p>
          <a:p>
            <a:pPr marL="342900" indent="-342900">
              <a:buAutoNum type="arabicPeriod"/>
            </a:pPr>
            <a:r>
              <a:rPr lang="tr-TR" dirty="0" smtClean="0"/>
              <a:t>Program Director berbicara dengan Audioman, Graphic, MCR dan Technical </a:t>
            </a:r>
            <a:r>
              <a:rPr lang="tr-TR" dirty="0" smtClean="0"/>
              <a:t>Support</a:t>
            </a:r>
            <a:r>
              <a:rPr lang="en-HK" dirty="0" smtClean="0"/>
              <a:t> </a:t>
            </a:r>
            <a:r>
              <a:rPr lang="tr-TR" dirty="0" smtClean="0"/>
              <a:t>melalui </a:t>
            </a:r>
            <a:r>
              <a:rPr lang="tr-TR" dirty="0" smtClean="0"/>
              <a:t>channel-35.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13" y="2251997"/>
            <a:ext cx="6022258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5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AIR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43935" y="2473599"/>
            <a:ext cx="77920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Departemen</a:t>
            </a:r>
            <a:r>
              <a:rPr lang="tr-TR" dirty="0" smtClean="0"/>
              <a:t> Program </a:t>
            </a:r>
            <a:r>
              <a:rPr lang="tr-TR" dirty="0" err="1" smtClean="0"/>
              <a:t>menyusun</a:t>
            </a:r>
            <a:r>
              <a:rPr lang="tr-TR" dirty="0" smtClean="0"/>
              <a:t> </a:t>
            </a:r>
            <a:r>
              <a:rPr lang="tr-TR" dirty="0" err="1" smtClean="0"/>
              <a:t>jadwal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. Kemudian Departement </a:t>
            </a:r>
            <a:r>
              <a:rPr lang="tr-TR" dirty="0" smtClean="0"/>
              <a:t>Penjualan</a:t>
            </a:r>
            <a:r>
              <a:rPr lang="en-HK" dirty="0" smtClean="0"/>
              <a:t> </a:t>
            </a:r>
            <a:r>
              <a:rPr lang="tr-TR" dirty="0" smtClean="0"/>
              <a:t>menyelipkan </a:t>
            </a:r>
            <a:r>
              <a:rPr lang="tr-TR" dirty="0" smtClean="0"/>
              <a:t>beberapa iklan di antara program-program yang telah disusun itu. Data-</a:t>
            </a:r>
            <a:r>
              <a:rPr lang="tr-TR" dirty="0" err="1" smtClean="0"/>
              <a:t>datayang</a:t>
            </a:r>
            <a:r>
              <a:rPr lang="tr-TR" dirty="0" smtClean="0"/>
              <a:t> berisi </a:t>
            </a:r>
            <a:r>
              <a:rPr lang="tr-TR" dirty="0" err="1" smtClean="0"/>
              <a:t>tentang</a:t>
            </a:r>
            <a:r>
              <a:rPr lang="tr-TR" dirty="0" smtClean="0"/>
              <a:t> </a:t>
            </a:r>
            <a:r>
              <a:rPr lang="tr-TR" dirty="0" err="1" smtClean="0"/>
              <a:t>jadwal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 ini (</a:t>
            </a:r>
            <a:r>
              <a:rPr lang="tr-TR" dirty="0" err="1" smtClean="0"/>
              <a:t>traffic</a:t>
            </a:r>
            <a:r>
              <a:rPr lang="tr-TR" dirty="0" smtClean="0"/>
              <a:t> file) </a:t>
            </a:r>
            <a:r>
              <a:rPr lang="tr-TR" dirty="0" err="1" smtClean="0"/>
              <a:t>disimpan</a:t>
            </a:r>
            <a:r>
              <a:rPr lang="tr-TR" dirty="0" smtClean="0"/>
              <a:t> ke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Floppy</a:t>
            </a:r>
            <a:r>
              <a:rPr lang="tr-TR" dirty="0" smtClean="0"/>
              <a:t> Disk/ USB </a:t>
            </a:r>
            <a:r>
              <a:rPr lang="tr-TR" dirty="0" err="1" smtClean="0"/>
              <a:t>lalu</a:t>
            </a:r>
            <a:r>
              <a:rPr lang="tr-TR" dirty="0" smtClean="0"/>
              <a:t> </a:t>
            </a:r>
            <a:r>
              <a:rPr lang="tr-TR" dirty="0" err="1" smtClean="0"/>
              <a:t>diserahkan</a:t>
            </a:r>
            <a:r>
              <a:rPr lang="tr-TR" dirty="0" smtClean="0"/>
              <a:t> ke </a:t>
            </a:r>
            <a:r>
              <a:rPr lang="tr-TR" dirty="0" err="1" smtClean="0"/>
              <a:t>Departemen</a:t>
            </a:r>
            <a:r>
              <a:rPr lang="tr-TR" dirty="0" smtClean="0"/>
              <a:t> On </a:t>
            </a:r>
            <a:r>
              <a:rPr lang="tr-TR" dirty="0" err="1" smtClean="0"/>
              <a:t>Air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Selanjutnya</a:t>
            </a:r>
            <a:r>
              <a:rPr lang="tr-TR" dirty="0" smtClean="0"/>
              <a:t> </a:t>
            </a:r>
            <a:r>
              <a:rPr lang="tr-TR" dirty="0" err="1" smtClean="0"/>
              <a:t>Departemen</a:t>
            </a:r>
            <a:r>
              <a:rPr lang="tr-TR" dirty="0" smtClean="0"/>
              <a:t> On </a:t>
            </a:r>
            <a:r>
              <a:rPr lang="tr-TR" dirty="0" err="1" smtClean="0"/>
              <a:t>Air</a:t>
            </a:r>
            <a:r>
              <a:rPr lang="tr-TR" dirty="0" smtClean="0"/>
              <a:t> </a:t>
            </a:r>
            <a:r>
              <a:rPr lang="tr-TR" dirty="0" err="1" smtClean="0"/>
              <a:t>memasukkan</a:t>
            </a:r>
            <a:r>
              <a:rPr lang="tr-TR" dirty="0" smtClean="0"/>
              <a:t>  </a:t>
            </a:r>
            <a:r>
              <a:rPr lang="tr-TR" dirty="0" err="1" smtClean="0"/>
              <a:t>traffic</a:t>
            </a:r>
            <a:r>
              <a:rPr lang="tr-TR" dirty="0" smtClean="0"/>
              <a:t> file </a:t>
            </a:r>
            <a:r>
              <a:rPr lang="tr-TR" dirty="0" err="1" smtClean="0"/>
              <a:t>itu</a:t>
            </a:r>
            <a:r>
              <a:rPr lang="tr-TR" dirty="0" smtClean="0"/>
              <a:t> ke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komputer</a:t>
            </a:r>
            <a:r>
              <a:rPr lang="tr-TR" dirty="0" smtClean="0"/>
              <a:t> Media </a:t>
            </a:r>
            <a:r>
              <a:rPr lang="tr-TR" dirty="0" err="1" smtClean="0"/>
              <a:t>Preparation</a:t>
            </a:r>
            <a:r>
              <a:rPr lang="tr-TR" dirty="0" smtClean="0"/>
              <a:t> dan </a:t>
            </a:r>
            <a:r>
              <a:rPr lang="tr-TR" dirty="0" err="1" smtClean="0"/>
              <a:t>sekalian</a:t>
            </a:r>
            <a:r>
              <a:rPr lang="tr-TR" dirty="0" smtClean="0"/>
              <a:t> </a:t>
            </a:r>
            <a:r>
              <a:rPr lang="tr-TR" dirty="0" err="1" smtClean="0"/>
              <a:t>memasukkan</a:t>
            </a:r>
            <a:r>
              <a:rPr lang="tr-TR" dirty="0" smtClean="0"/>
              <a:t> </a:t>
            </a:r>
            <a:r>
              <a:rPr lang="tr-TR" dirty="0" err="1" smtClean="0"/>
              <a:t>cassete-cassete</a:t>
            </a:r>
            <a:r>
              <a:rPr lang="tr-TR" dirty="0" smtClean="0"/>
              <a:t> ke </a:t>
            </a:r>
            <a:r>
              <a:rPr lang="tr-TR" dirty="0" err="1" smtClean="0"/>
              <a:t>dalam</a:t>
            </a:r>
            <a:r>
              <a:rPr lang="tr-TR" dirty="0" smtClean="0"/>
              <a:t> VTR </a:t>
            </a:r>
            <a:r>
              <a:rPr lang="tr-TR" dirty="0" err="1" smtClean="0"/>
              <a:t>sesuai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data-data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tercantum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traffic</a:t>
            </a:r>
            <a:r>
              <a:rPr lang="tr-TR" dirty="0" smtClean="0"/>
              <a:t> file </a:t>
            </a:r>
            <a:r>
              <a:rPr lang="tr-TR" dirty="0" err="1" smtClean="0"/>
              <a:t>itu</a:t>
            </a:r>
            <a:r>
              <a:rPr lang="tr-TR" dirty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dilakukan</a:t>
            </a:r>
            <a:r>
              <a:rPr lang="tr-TR" dirty="0" smtClean="0"/>
              <a:t> proses </a:t>
            </a:r>
            <a:r>
              <a:rPr lang="tr-TR" dirty="0" err="1" smtClean="0"/>
              <a:t>Capturing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 smtClean="0"/>
              <a:t>Setelah</a:t>
            </a:r>
            <a:r>
              <a:rPr lang="tr-TR" dirty="0" smtClean="0"/>
              <a:t> </a:t>
            </a:r>
            <a:r>
              <a:rPr lang="tr-TR" dirty="0" err="1" smtClean="0"/>
              <a:t>itu</a:t>
            </a:r>
            <a:r>
              <a:rPr lang="tr-TR" dirty="0" smtClean="0"/>
              <a:t> program </a:t>
            </a:r>
            <a:r>
              <a:rPr lang="tr-TR" dirty="0" err="1" smtClean="0"/>
              <a:t>siap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daftar</a:t>
            </a:r>
            <a:r>
              <a:rPr lang="tr-TR" dirty="0" smtClean="0"/>
              <a:t> </a:t>
            </a:r>
            <a:r>
              <a:rPr lang="tr-TR" dirty="0" err="1" smtClean="0"/>
              <a:t>tunggu</a:t>
            </a:r>
            <a:r>
              <a:rPr lang="tr-TR" dirty="0" smtClean="0"/>
              <a:t> (</a:t>
            </a:r>
            <a:r>
              <a:rPr lang="tr-TR" dirty="0" err="1" smtClean="0"/>
              <a:t>Playlist</a:t>
            </a:r>
            <a:r>
              <a:rPr lang="tr-TR" dirty="0" smtClean="0"/>
              <a:t>)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disiarkan</a:t>
            </a:r>
            <a:r>
              <a:rPr lang="tr-TR" dirty="0" smtClean="0"/>
              <a:t> </a:t>
            </a:r>
            <a:r>
              <a:rPr lang="tr-TR" dirty="0" err="1" smtClean="0"/>
              <a:t>sesuai</a:t>
            </a:r>
            <a:r>
              <a:rPr lang="tr-TR" dirty="0" smtClean="0"/>
              <a:t> </a:t>
            </a:r>
            <a:r>
              <a:rPr lang="tr-TR" dirty="0" err="1" smtClean="0"/>
              <a:t>jadwal</a:t>
            </a:r>
            <a:r>
              <a:rPr lang="tr-T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97" y="2576460"/>
            <a:ext cx="5383161" cy="306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6369" y="2324505"/>
            <a:ext cx="714186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Berfungsi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mengatur</a:t>
            </a:r>
            <a:r>
              <a:rPr lang="tr-TR" dirty="0" smtClean="0"/>
              <a:t> </a:t>
            </a:r>
            <a:r>
              <a:rPr lang="tr-TR" dirty="0" err="1" smtClean="0"/>
              <a:t>lalu</a:t>
            </a:r>
            <a:r>
              <a:rPr lang="tr-TR" dirty="0" smtClean="0"/>
              <a:t> </a:t>
            </a:r>
            <a:r>
              <a:rPr lang="tr-TR" dirty="0" err="1" smtClean="0"/>
              <a:t>lintas</a:t>
            </a:r>
            <a:r>
              <a:rPr lang="tr-TR" dirty="0" smtClean="0"/>
              <a:t> </a:t>
            </a:r>
            <a:r>
              <a:rPr lang="tr-TR" dirty="0" err="1" smtClean="0"/>
              <a:t>materi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Kapan </a:t>
            </a:r>
            <a:r>
              <a:rPr lang="tr-TR" dirty="0" err="1" smtClean="0"/>
              <a:t>materi-materi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berisi: </a:t>
            </a:r>
            <a:r>
              <a:rPr lang="tr-TR" dirty="0" smtClean="0">
                <a:solidFill>
                  <a:srgbClr val="FF0000"/>
                </a:solidFill>
              </a:rPr>
              <a:t>program, </a:t>
            </a:r>
            <a:r>
              <a:rPr lang="tr-TR" dirty="0" err="1" smtClean="0">
                <a:solidFill>
                  <a:srgbClr val="FF0000"/>
                </a:solidFill>
              </a:rPr>
              <a:t>iklan</a:t>
            </a:r>
            <a:r>
              <a:rPr lang="tr-TR" dirty="0" smtClean="0">
                <a:solidFill>
                  <a:srgbClr val="FF0000"/>
                </a:solidFill>
              </a:rPr>
              <a:t> dan </a:t>
            </a:r>
            <a:r>
              <a:rPr lang="tr-TR" dirty="0" err="1" smtClean="0">
                <a:solidFill>
                  <a:srgbClr val="FF0000"/>
                </a:solidFill>
              </a:rPr>
              <a:t>promo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itu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harus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ditayangkan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b="1" dirty="0" err="1" smtClean="0">
                <a:solidFill>
                  <a:srgbClr val="FF0000"/>
                </a:solidFill>
              </a:rPr>
              <a:t>Promo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materi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berisi </a:t>
            </a:r>
            <a:r>
              <a:rPr lang="tr-TR" dirty="0" err="1" smtClean="0"/>
              <a:t>promosi</a:t>
            </a:r>
            <a:r>
              <a:rPr lang="tr-TR" dirty="0" smtClean="0"/>
              <a:t> </a:t>
            </a:r>
            <a:r>
              <a:rPr lang="tr-TR" dirty="0" err="1" smtClean="0"/>
              <a:t>tentang</a:t>
            </a:r>
            <a:r>
              <a:rPr lang="tr-TR" dirty="0" smtClean="0"/>
              <a:t> program-program </a:t>
            </a:r>
            <a:r>
              <a:rPr lang="tr-TR" dirty="0" err="1" smtClean="0"/>
              <a:t>stasiun</a:t>
            </a:r>
            <a:r>
              <a:rPr lang="tr-TR" dirty="0" smtClean="0"/>
              <a:t> TV </a:t>
            </a:r>
            <a:r>
              <a:rPr lang="tr-TR" dirty="0" err="1" smtClean="0"/>
              <a:t>itu</a:t>
            </a:r>
            <a:r>
              <a:rPr lang="tr-TR" dirty="0" smtClean="0"/>
              <a:t> </a:t>
            </a:r>
            <a:r>
              <a:rPr lang="tr-TR" dirty="0" err="1" smtClean="0"/>
              <a:t>sendiri</a:t>
            </a:r>
            <a:r>
              <a:rPr lang="tr-TR" dirty="0" smtClean="0"/>
              <a:t>, </a:t>
            </a:r>
            <a:r>
              <a:rPr lang="tr-TR" dirty="0" err="1" smtClean="0"/>
              <a:t>sedangkan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secondary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event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iklan</a:t>
            </a:r>
            <a:r>
              <a:rPr lang="tr-TR" dirty="0" smtClean="0"/>
              <a:t> (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promo</a:t>
            </a:r>
            <a:r>
              <a:rPr lang="tr-TR" dirty="0" smtClean="0"/>
              <a:t>)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bentuk</a:t>
            </a:r>
            <a:r>
              <a:rPr lang="tr-TR" dirty="0" smtClean="0"/>
              <a:t>: </a:t>
            </a:r>
            <a:r>
              <a:rPr lang="tr-TR" dirty="0" err="1" smtClean="0"/>
              <a:t>running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, </a:t>
            </a:r>
            <a:r>
              <a:rPr lang="tr-TR" dirty="0" err="1" smtClean="0"/>
              <a:t>graphic</a:t>
            </a:r>
            <a:r>
              <a:rPr lang="tr-TR" dirty="0" smtClean="0"/>
              <a:t> 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animasi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muncul</a:t>
            </a:r>
            <a:r>
              <a:rPr lang="tr-TR" dirty="0" smtClean="0"/>
              <a:t> </a:t>
            </a:r>
            <a:r>
              <a:rPr lang="tr-TR" dirty="0" err="1" smtClean="0"/>
              <a:t>pada</a:t>
            </a:r>
            <a:r>
              <a:rPr lang="tr-TR" dirty="0" smtClean="0"/>
              <a:t> saat program </a:t>
            </a:r>
            <a:r>
              <a:rPr lang="tr-TR" dirty="0" err="1" smtClean="0"/>
              <a:t>sedang</a:t>
            </a:r>
            <a:r>
              <a:rPr lang="tr-TR" dirty="0" smtClean="0"/>
              <a:t> </a:t>
            </a:r>
            <a:r>
              <a:rPr lang="tr-TR" dirty="0" err="1" smtClean="0"/>
              <a:t>ditayangkan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adanya</a:t>
            </a:r>
            <a:r>
              <a:rPr lang="tr-TR" dirty="0" smtClean="0"/>
              <a:t> </a:t>
            </a:r>
            <a:r>
              <a:rPr lang="tr-TR" dirty="0" err="1" smtClean="0"/>
              <a:t>fasilitas</a:t>
            </a:r>
            <a:r>
              <a:rPr lang="tr-TR" dirty="0" smtClean="0"/>
              <a:t> </a:t>
            </a:r>
            <a:r>
              <a:rPr lang="tr-TR" dirty="0" err="1" smtClean="0"/>
              <a:t>secondaryevent</a:t>
            </a:r>
            <a:r>
              <a:rPr lang="tr-TR" dirty="0" smtClean="0"/>
              <a:t> ini maka </a:t>
            </a:r>
            <a:r>
              <a:rPr lang="tr-TR" dirty="0" err="1" smtClean="0"/>
              <a:t>iklan</a:t>
            </a:r>
            <a:r>
              <a:rPr lang="tr-TR" dirty="0" smtClean="0"/>
              <a:t> 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promo</a:t>
            </a:r>
            <a:r>
              <a:rPr lang="tr-TR" dirty="0" smtClean="0"/>
              <a:t> </a:t>
            </a:r>
            <a:r>
              <a:rPr lang="tr-TR" dirty="0" err="1" smtClean="0"/>
              <a:t>tidak</a:t>
            </a:r>
            <a:r>
              <a:rPr lang="tr-TR" dirty="0" smtClean="0"/>
              <a:t> </a:t>
            </a:r>
            <a:r>
              <a:rPr lang="tr-TR" dirty="0" err="1" smtClean="0"/>
              <a:t>hanya</a:t>
            </a:r>
            <a:r>
              <a:rPr lang="tr-TR" dirty="0" smtClean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ditayangkan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bentuk</a:t>
            </a:r>
            <a:r>
              <a:rPr lang="tr-TR" dirty="0" smtClean="0"/>
              <a:t> video, </a:t>
            </a:r>
            <a:r>
              <a:rPr lang="tr-TR" dirty="0" err="1" smtClean="0"/>
              <a:t>tetapi</a:t>
            </a:r>
            <a:r>
              <a:rPr lang="tr-TR" dirty="0" smtClean="0"/>
              <a:t> </a:t>
            </a:r>
            <a:r>
              <a:rPr lang="tr-TR" dirty="0" err="1" smtClean="0"/>
              <a:t>juga</a:t>
            </a:r>
            <a:r>
              <a:rPr lang="tr-TR" dirty="0" smtClean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ditayangkan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bentuk</a:t>
            </a:r>
            <a:r>
              <a:rPr lang="tr-TR" dirty="0" smtClean="0"/>
              <a:t> </a:t>
            </a:r>
            <a:r>
              <a:rPr lang="tr-TR" dirty="0" err="1" smtClean="0"/>
              <a:t>running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, </a:t>
            </a:r>
            <a:r>
              <a:rPr lang="tr-TR" dirty="0" err="1" smtClean="0"/>
              <a:t>graphic</a:t>
            </a:r>
            <a:r>
              <a:rPr lang="tr-TR" dirty="0" smtClean="0"/>
              <a:t> </a:t>
            </a:r>
            <a:r>
              <a:rPr lang="tr-TR" dirty="0" err="1" smtClean="0"/>
              <a:t>atau</a:t>
            </a:r>
            <a:r>
              <a:rPr lang="tr-TR" dirty="0" smtClean="0"/>
              <a:t> </a:t>
            </a:r>
            <a:r>
              <a:rPr lang="tr-TR" dirty="0" err="1" smtClean="0"/>
              <a:t>aminasi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31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09484" y="2459503"/>
            <a:ext cx="72512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Pada</a:t>
            </a:r>
            <a:r>
              <a:rPr lang="tr-TR" dirty="0" smtClean="0"/>
              <a:t> </a:t>
            </a:r>
            <a:r>
              <a:rPr lang="tr-TR" dirty="0" err="1" smtClean="0"/>
              <a:t>dasarnya</a:t>
            </a:r>
            <a:r>
              <a:rPr lang="tr-TR" dirty="0" smtClean="0"/>
              <a:t> </a:t>
            </a:r>
            <a:r>
              <a:rPr lang="tr-TR" dirty="0" err="1" smtClean="0"/>
              <a:t>jasa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diperdagangkan</a:t>
            </a:r>
            <a:r>
              <a:rPr lang="tr-TR" dirty="0" smtClean="0"/>
              <a:t> </a:t>
            </a:r>
            <a:r>
              <a:rPr lang="tr-TR" dirty="0" err="1" smtClean="0"/>
              <a:t>oleh</a:t>
            </a:r>
            <a:r>
              <a:rPr lang="tr-TR" dirty="0" smtClean="0"/>
              <a:t> </a:t>
            </a:r>
            <a:r>
              <a:rPr lang="tr-TR" dirty="0" err="1" smtClean="0"/>
              <a:t>stasiun</a:t>
            </a:r>
            <a:r>
              <a:rPr lang="tr-TR" dirty="0" smtClean="0"/>
              <a:t> TV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slot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sebuah</a:t>
            </a:r>
            <a:r>
              <a:rPr lang="tr-TR" dirty="0" smtClean="0"/>
              <a:t> </a:t>
            </a:r>
            <a:r>
              <a:rPr lang="tr-TR" dirty="0" err="1" smtClean="0"/>
              <a:t>tayangan</a:t>
            </a:r>
            <a:r>
              <a:rPr lang="tr-TR" dirty="0" smtClean="0"/>
              <a:t> program. </a:t>
            </a:r>
            <a:r>
              <a:rPr lang="tr-TR" b="1" dirty="0" err="1" smtClean="0">
                <a:solidFill>
                  <a:srgbClr val="FF0000"/>
                </a:solidFill>
              </a:rPr>
              <a:t>Istilah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populer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slot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waktu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untuk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iklan</a:t>
            </a:r>
            <a:r>
              <a:rPr lang="tr-TR" b="1" dirty="0" smtClean="0">
                <a:solidFill>
                  <a:srgbClr val="FF0000"/>
                </a:solidFill>
              </a:rPr>
              <a:t> ini </a:t>
            </a:r>
            <a:r>
              <a:rPr lang="tr-TR" b="1" dirty="0" err="1" smtClean="0">
                <a:solidFill>
                  <a:srgbClr val="FF0000"/>
                </a:solidFill>
              </a:rPr>
              <a:t>adalah</a:t>
            </a:r>
            <a:r>
              <a:rPr lang="tr-TR" b="1" dirty="0" smtClean="0">
                <a:solidFill>
                  <a:srgbClr val="FF0000"/>
                </a:solidFill>
              </a:rPr>
              <a:t> spot. </a:t>
            </a:r>
          </a:p>
          <a:p>
            <a:endParaRPr lang="tr-TR" dirty="0"/>
          </a:p>
          <a:p>
            <a:r>
              <a:rPr lang="tr-TR" dirty="0" err="1" smtClean="0"/>
              <a:t>Satu</a:t>
            </a:r>
            <a:r>
              <a:rPr lang="tr-TR" dirty="0" smtClean="0"/>
              <a:t> spot sama </a:t>
            </a:r>
            <a:r>
              <a:rPr lang="tr-TR" dirty="0" err="1" smtClean="0"/>
              <a:t>dengan</a:t>
            </a:r>
            <a:r>
              <a:rPr lang="tr-TR" dirty="0" smtClean="0"/>
              <a:t> 30 </a:t>
            </a:r>
            <a:r>
              <a:rPr lang="tr-TR" dirty="0" err="1" smtClean="0"/>
              <a:t>detik</a:t>
            </a:r>
            <a:r>
              <a:rPr lang="tr-TR" dirty="0" smtClean="0"/>
              <a:t>.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satu</a:t>
            </a:r>
            <a:r>
              <a:rPr lang="tr-TR" dirty="0" smtClean="0"/>
              <a:t> </a:t>
            </a:r>
            <a:r>
              <a:rPr lang="tr-TR" dirty="0" err="1" smtClean="0"/>
              <a:t>jam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 </a:t>
            </a:r>
            <a:r>
              <a:rPr lang="tr-TR" dirty="0" err="1" smtClean="0"/>
              <a:t>rata-rata</a:t>
            </a:r>
            <a:r>
              <a:rPr lang="tr-TR" dirty="0" smtClean="0"/>
              <a:t> </a:t>
            </a:r>
            <a:r>
              <a:rPr lang="tr-TR" dirty="0" err="1" smtClean="0"/>
              <a:t>terdapat</a:t>
            </a:r>
            <a:r>
              <a:rPr lang="tr-TR" dirty="0" smtClean="0"/>
              <a:t> 24 spot. </a:t>
            </a:r>
            <a:r>
              <a:rPr lang="tr-TR" dirty="0" err="1" smtClean="0"/>
              <a:t>Jadi</a:t>
            </a:r>
            <a:r>
              <a:rPr lang="tr-TR" dirty="0" smtClean="0"/>
              <a:t> 24 spot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satu</a:t>
            </a:r>
            <a:r>
              <a:rPr lang="tr-TR" dirty="0" smtClean="0"/>
              <a:t> </a:t>
            </a:r>
            <a:r>
              <a:rPr lang="tr-TR" dirty="0" err="1" smtClean="0"/>
              <a:t>jam</a:t>
            </a:r>
            <a:r>
              <a:rPr lang="tr-TR" dirty="0" smtClean="0"/>
              <a:t> </a:t>
            </a:r>
            <a:r>
              <a:rPr lang="tr-TR" dirty="0" err="1" smtClean="0"/>
              <a:t>siaran</a:t>
            </a:r>
            <a:r>
              <a:rPr lang="tr-TR" dirty="0" smtClean="0"/>
              <a:t> </a:t>
            </a:r>
            <a:r>
              <a:rPr lang="tr-TR" dirty="0" err="1" smtClean="0"/>
              <a:t>inilah</a:t>
            </a:r>
            <a:r>
              <a:rPr lang="tr-TR" dirty="0" smtClean="0"/>
              <a:t> </a:t>
            </a:r>
            <a:r>
              <a:rPr lang="tr-TR" dirty="0" err="1" smtClean="0"/>
              <a:t>jasa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dijajakan</a:t>
            </a:r>
            <a:r>
              <a:rPr lang="tr-TR" dirty="0" smtClean="0"/>
              <a:t> </a:t>
            </a:r>
            <a:r>
              <a:rPr lang="tr-TR" dirty="0" err="1" smtClean="0"/>
              <a:t>oleh</a:t>
            </a:r>
            <a:r>
              <a:rPr lang="tr-TR" dirty="0" smtClean="0"/>
              <a:t> </a:t>
            </a:r>
            <a:r>
              <a:rPr lang="tr-TR" dirty="0" err="1" smtClean="0"/>
              <a:t>pengelola</a:t>
            </a:r>
            <a:r>
              <a:rPr lang="tr-TR" dirty="0" smtClean="0"/>
              <a:t> </a:t>
            </a:r>
            <a:r>
              <a:rPr lang="tr-TR" dirty="0" err="1" smtClean="0"/>
              <a:t>stasiun</a:t>
            </a:r>
            <a:r>
              <a:rPr lang="tr-TR" dirty="0" smtClean="0"/>
              <a:t> TV </a:t>
            </a:r>
            <a:r>
              <a:rPr lang="tr-TR" dirty="0" err="1" smtClean="0"/>
              <a:t>kepada</a:t>
            </a:r>
            <a:r>
              <a:rPr lang="tr-TR" dirty="0" smtClean="0"/>
              <a:t> para </a:t>
            </a:r>
            <a:r>
              <a:rPr lang="tr-TR" dirty="0" err="1" smtClean="0"/>
              <a:t>calon</a:t>
            </a:r>
            <a:r>
              <a:rPr lang="tr-TR" dirty="0" smtClean="0"/>
              <a:t> </a:t>
            </a:r>
            <a:r>
              <a:rPr lang="tr-TR" dirty="0" err="1" smtClean="0"/>
              <a:t>pemasang</a:t>
            </a:r>
            <a:r>
              <a:rPr lang="tr-TR" dirty="0" smtClean="0"/>
              <a:t> </a:t>
            </a:r>
            <a:r>
              <a:rPr lang="tr-TR" dirty="0" err="1" smtClean="0"/>
              <a:t>iklan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Departement</a:t>
            </a:r>
            <a:r>
              <a:rPr lang="tr-TR" dirty="0" smtClean="0"/>
              <a:t> </a:t>
            </a:r>
            <a:r>
              <a:rPr lang="tr-TR" dirty="0" err="1" smtClean="0"/>
              <a:t>Sales</a:t>
            </a:r>
            <a:r>
              <a:rPr lang="tr-TR" dirty="0" smtClean="0"/>
              <a:t> dan Marketing </a:t>
            </a:r>
            <a:r>
              <a:rPr lang="tr-TR" dirty="0" err="1" smtClean="0"/>
              <a:t>bertugas</a:t>
            </a:r>
            <a:r>
              <a:rPr lang="tr-TR" dirty="0" smtClean="0"/>
              <a:t> </a:t>
            </a:r>
            <a:r>
              <a:rPr lang="tr-TR" dirty="0" err="1" smtClean="0"/>
              <a:t>memasarkan</a:t>
            </a:r>
            <a:r>
              <a:rPr lang="tr-TR" dirty="0" smtClean="0"/>
              <a:t> spot ini, </a:t>
            </a:r>
            <a:r>
              <a:rPr lang="tr-TR" dirty="0" err="1" smtClean="0"/>
              <a:t>sedangkan</a:t>
            </a:r>
            <a:r>
              <a:rPr lang="tr-TR" dirty="0" smtClean="0"/>
              <a:t> </a:t>
            </a:r>
            <a:r>
              <a:rPr lang="tr-TR" dirty="0" err="1" smtClean="0"/>
              <a:t>Departement</a:t>
            </a:r>
            <a:r>
              <a:rPr lang="tr-TR" dirty="0" smtClean="0"/>
              <a:t> </a:t>
            </a:r>
            <a:r>
              <a:rPr lang="tr-TR" dirty="0" err="1" smtClean="0"/>
              <a:t>Programing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menyusun</a:t>
            </a:r>
            <a:r>
              <a:rPr lang="tr-TR" dirty="0" smtClean="0"/>
              <a:t> program </a:t>
            </a:r>
            <a:r>
              <a:rPr lang="tr-TR" dirty="0" err="1" smtClean="0"/>
              <a:t>berdasarkan</a:t>
            </a:r>
            <a:r>
              <a:rPr lang="tr-TR" dirty="0" smtClean="0"/>
              <a:t> </a:t>
            </a:r>
            <a:r>
              <a:rPr lang="tr-TR" dirty="0" err="1" smtClean="0"/>
              <a:t>hasil</a:t>
            </a:r>
            <a:r>
              <a:rPr lang="tr-TR" dirty="0" smtClean="0"/>
              <a:t> </a:t>
            </a:r>
            <a:r>
              <a:rPr lang="tr-TR" dirty="0" err="1" smtClean="0"/>
              <a:t>survey</a:t>
            </a:r>
            <a:r>
              <a:rPr lang="tr-TR" dirty="0" smtClean="0"/>
              <a:t> </a:t>
            </a:r>
            <a:r>
              <a:rPr lang="tr-TR" dirty="0" err="1" smtClean="0"/>
              <a:t>tentang</a:t>
            </a:r>
            <a:r>
              <a:rPr lang="tr-TR" dirty="0" smtClean="0"/>
              <a:t> karakter, profil dan demografi para </a:t>
            </a:r>
            <a:r>
              <a:rPr lang="tr-TR" dirty="0" err="1" smtClean="0"/>
              <a:t>pemirsanya</a:t>
            </a:r>
            <a:r>
              <a:rPr lang="tr-T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97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Mabruri</a:t>
            </a:r>
            <a:r>
              <a:rPr lang="en-US" dirty="0" smtClean="0"/>
              <a:t> Anton,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Produksi</a:t>
            </a:r>
            <a:r>
              <a:rPr lang="en-US" i="1" dirty="0" smtClean="0"/>
              <a:t> Program </a:t>
            </a:r>
            <a:r>
              <a:rPr lang="en-US" i="1" dirty="0" err="1" smtClean="0"/>
              <a:t>Acara</a:t>
            </a:r>
            <a:r>
              <a:rPr lang="en-US" i="1" dirty="0" smtClean="0"/>
              <a:t> </a:t>
            </a:r>
            <a:r>
              <a:rPr lang="en-US" i="1" dirty="0" err="1" smtClean="0"/>
              <a:t>Televisi</a:t>
            </a:r>
            <a:r>
              <a:rPr lang="en-US" i="1" dirty="0" smtClean="0"/>
              <a:t>, </a:t>
            </a:r>
            <a:r>
              <a:rPr lang="en-US" dirty="0" smtClean="0"/>
              <a:t>(Jakarta, </a:t>
            </a:r>
            <a:r>
              <a:rPr lang="en-US" dirty="0" err="1" smtClean="0"/>
              <a:t>Grasindo</a:t>
            </a:r>
            <a:r>
              <a:rPr lang="en-US" dirty="0" smtClean="0"/>
              <a:t> 2011)</a:t>
            </a:r>
          </a:p>
          <a:p>
            <a:r>
              <a:rPr lang="en-US" dirty="0" err="1" smtClean="0"/>
              <a:t>Fachrudin</a:t>
            </a:r>
            <a:r>
              <a:rPr lang="en-US" dirty="0" smtClean="0"/>
              <a:t> </a:t>
            </a:r>
            <a:r>
              <a:rPr lang="en-US" dirty="0" err="1" smtClean="0"/>
              <a:t>Andi</a:t>
            </a:r>
            <a:r>
              <a:rPr lang="en-US" dirty="0" smtClean="0"/>
              <a:t>, </a:t>
            </a:r>
            <a:r>
              <a:rPr lang="en-US" i="1" dirty="0" err="1" smtClean="0"/>
              <a:t>Dasar-dasar</a:t>
            </a:r>
            <a:r>
              <a:rPr lang="en-US" i="1" dirty="0" smtClean="0"/>
              <a:t> </a:t>
            </a:r>
            <a:r>
              <a:rPr lang="en-US" i="1" dirty="0" err="1" smtClean="0"/>
              <a:t>Produksi</a:t>
            </a:r>
            <a:r>
              <a:rPr lang="en-US" i="1" dirty="0" smtClean="0"/>
              <a:t> </a:t>
            </a:r>
            <a:r>
              <a:rPr lang="en-US" i="1" dirty="0" err="1" smtClean="0"/>
              <a:t>Televisi</a:t>
            </a:r>
            <a:r>
              <a:rPr lang="en-US" dirty="0" smtClean="0"/>
              <a:t>. 2012</a:t>
            </a:r>
          </a:p>
          <a:p>
            <a:r>
              <a:rPr lang="en-US" dirty="0" err="1" smtClean="0"/>
              <a:t>Ciptoyono</a:t>
            </a:r>
            <a:r>
              <a:rPr lang="en-US" dirty="0" smtClean="0"/>
              <a:t> </a:t>
            </a:r>
            <a:r>
              <a:rPr lang="en-US" dirty="0" err="1" smtClean="0"/>
              <a:t>Setyobudi</a:t>
            </a:r>
            <a:r>
              <a:rPr lang="en-US" dirty="0" smtClean="0"/>
              <a:t>, </a:t>
            </a:r>
            <a:r>
              <a:rPr lang="en-US" i="1" dirty="0" err="1" smtClean="0"/>
              <a:t>Teknologi</a:t>
            </a:r>
            <a:r>
              <a:rPr lang="en-US" i="1" dirty="0" smtClean="0"/>
              <a:t> Broadcasting </a:t>
            </a:r>
            <a:r>
              <a:rPr lang="en-US" i="1" dirty="0" err="1" smtClean="0"/>
              <a:t>Televisi</a:t>
            </a:r>
            <a:r>
              <a:rPr lang="en-US" dirty="0" smtClean="0"/>
              <a:t>. 2006</a:t>
            </a:r>
          </a:p>
          <a:p>
            <a:r>
              <a:rPr lang="en-US" dirty="0" err="1" smtClean="0"/>
              <a:t>Dwi</a:t>
            </a:r>
            <a:r>
              <a:rPr lang="en-US" dirty="0" smtClean="0"/>
              <a:t> </a:t>
            </a:r>
            <a:r>
              <a:rPr lang="en-US" dirty="0" err="1" smtClean="0"/>
              <a:t>Ananto</a:t>
            </a:r>
            <a:r>
              <a:rPr lang="en-US" dirty="0" smtClean="0"/>
              <a:t> </a:t>
            </a:r>
            <a:r>
              <a:rPr lang="en-US" dirty="0" err="1" smtClean="0"/>
              <a:t>Widjojo</a:t>
            </a:r>
            <a:r>
              <a:rPr lang="en-US" dirty="0" smtClean="0"/>
              <a:t>. </a:t>
            </a:r>
            <a:r>
              <a:rPr lang="en-US" i="1" dirty="0" err="1" smtClean="0"/>
              <a:t>Pemancar</a:t>
            </a:r>
            <a:r>
              <a:rPr lang="en-US" i="1" dirty="0" smtClean="0"/>
              <a:t> </a:t>
            </a:r>
            <a:r>
              <a:rPr lang="en-US" i="1" dirty="0" err="1" smtClean="0"/>
              <a:t>Televisi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Peralatan</a:t>
            </a:r>
            <a:r>
              <a:rPr lang="en-US" i="1" dirty="0" smtClean="0"/>
              <a:t> Studio. </a:t>
            </a:r>
            <a:r>
              <a:rPr lang="en-US" i="1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9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1" y="83560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o-RO" dirty="0"/>
              <a:t>Gambar diagram prinsip kerja stasiun televisi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2362476"/>
            <a:ext cx="74930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Departemen</a:t>
            </a:r>
            <a:r>
              <a:rPr lang="tr-TR" dirty="0"/>
              <a:t>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733564"/>
            <a:ext cx="6777317" cy="3508977"/>
          </a:xfrm>
        </p:spPr>
        <p:txBody>
          <a:bodyPr>
            <a:normAutofit/>
          </a:bodyPr>
          <a:lstStyle/>
          <a:p>
            <a:r>
              <a:rPr lang="tr-TR" dirty="0" err="1" smtClean="0"/>
              <a:t>Merencanakan</a:t>
            </a:r>
            <a:r>
              <a:rPr lang="tr-TR" dirty="0" smtClean="0"/>
              <a:t> &amp; </a:t>
            </a:r>
            <a:r>
              <a:rPr lang="tr-TR" dirty="0" err="1" smtClean="0"/>
              <a:t>Menentukan</a:t>
            </a:r>
            <a:r>
              <a:rPr lang="tr-TR" dirty="0" smtClean="0"/>
              <a:t> Program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/>
              <a:t>akan </a:t>
            </a:r>
            <a:r>
              <a:rPr lang="tr-TR" dirty="0" err="1" smtClean="0"/>
              <a:t>ditayangkan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Menentukan</a:t>
            </a:r>
            <a:r>
              <a:rPr lang="tr-TR" dirty="0" smtClean="0"/>
              <a:t> </a:t>
            </a:r>
            <a:r>
              <a:rPr lang="tr-TR" dirty="0" err="1" smtClean="0"/>
              <a:t>Waktu</a:t>
            </a:r>
            <a:r>
              <a:rPr lang="tr-TR" dirty="0" smtClean="0"/>
              <a:t> </a:t>
            </a:r>
            <a:r>
              <a:rPr lang="tr-TR" dirty="0" err="1" smtClean="0"/>
              <a:t>Tayang</a:t>
            </a:r>
            <a:endParaRPr lang="tr-TR" dirty="0" smtClean="0"/>
          </a:p>
          <a:p>
            <a:r>
              <a:rPr lang="tr-TR" dirty="0" err="1" smtClean="0"/>
              <a:t>Menentukan</a:t>
            </a:r>
            <a:r>
              <a:rPr lang="tr-TR" dirty="0" smtClean="0"/>
              <a:t>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/>
              <a:t>pemirsanya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Menentukan</a:t>
            </a:r>
            <a:r>
              <a:rPr lang="tr-TR" dirty="0" smtClean="0"/>
              <a:t> </a:t>
            </a:r>
            <a:r>
              <a:rPr lang="tr-TR" dirty="0" err="1" smtClean="0"/>
              <a:t>siapa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produksi</a:t>
            </a:r>
            <a:r>
              <a:rPr lang="tr-TR" dirty="0" smtClean="0"/>
              <a:t> (</a:t>
            </a:r>
            <a:r>
              <a:rPr lang="tr-TR" dirty="0" err="1" smtClean="0"/>
              <a:t>Inhouse</a:t>
            </a:r>
            <a:r>
              <a:rPr lang="tr-TR" dirty="0" smtClean="0"/>
              <a:t>/ </a:t>
            </a:r>
            <a:r>
              <a:rPr lang="tr-TR" dirty="0" err="1" smtClean="0"/>
              <a:t>outsource</a:t>
            </a:r>
            <a:r>
              <a:rPr lang="tr-TR" dirty="0" smtClean="0"/>
              <a:t>) </a:t>
            </a:r>
            <a:r>
              <a:rPr lang="tr-TR" dirty="0" err="1" smtClean="0"/>
              <a:t>Jika</a:t>
            </a:r>
            <a:r>
              <a:rPr lang="tr-TR" dirty="0" smtClean="0"/>
              <a:t> </a:t>
            </a:r>
            <a:r>
              <a:rPr lang="tr-TR" dirty="0" err="1"/>
              <a:t>dibeli</a:t>
            </a:r>
            <a:r>
              <a:rPr lang="tr-TR" dirty="0"/>
              <a:t> </a:t>
            </a:r>
            <a:r>
              <a:rPr lang="tr-TR" dirty="0" err="1"/>
              <a:t>dari</a:t>
            </a:r>
            <a:r>
              <a:rPr lang="tr-TR" dirty="0"/>
              <a:t> </a:t>
            </a:r>
            <a:r>
              <a:rPr lang="tr-TR" dirty="0" err="1"/>
              <a:t>luar</a:t>
            </a:r>
            <a:r>
              <a:rPr lang="tr-TR" dirty="0"/>
              <a:t> </a:t>
            </a:r>
            <a:r>
              <a:rPr lang="tr-TR" dirty="0" err="1"/>
              <a:t>negeri</a:t>
            </a:r>
            <a:r>
              <a:rPr lang="tr-TR" dirty="0"/>
              <a:t>, program </a:t>
            </a:r>
            <a:r>
              <a:rPr lang="tr-TR" dirty="0" err="1"/>
              <a:t>itu</a:t>
            </a:r>
            <a:r>
              <a:rPr lang="tr-TR" dirty="0"/>
              <a:t> </a:t>
            </a:r>
            <a:r>
              <a:rPr lang="tr-TR" dirty="0" err="1"/>
              <a:t>berupa</a:t>
            </a:r>
            <a:r>
              <a:rPr lang="tr-TR" dirty="0"/>
              <a:t> </a:t>
            </a:r>
            <a:r>
              <a:rPr lang="tr-TR" dirty="0" err="1"/>
              <a:t>cassete</a:t>
            </a:r>
            <a:r>
              <a:rPr lang="tr-TR" dirty="0"/>
              <a:t> </a:t>
            </a:r>
            <a:r>
              <a:rPr lang="tr-TR" dirty="0" err="1"/>
              <a:t>atau</a:t>
            </a:r>
            <a:r>
              <a:rPr lang="tr-TR" dirty="0"/>
              <a:t> </a:t>
            </a:r>
            <a:r>
              <a:rPr lang="tr-TR" dirty="0" err="1"/>
              <a:t>berupa</a:t>
            </a:r>
            <a:r>
              <a:rPr lang="tr-TR" dirty="0"/>
              <a:t> </a:t>
            </a:r>
            <a:r>
              <a:rPr lang="tr-TR" dirty="0" err="1"/>
              <a:t>siaran</a:t>
            </a:r>
            <a:r>
              <a:rPr lang="tr-TR" dirty="0"/>
              <a:t> </a:t>
            </a:r>
            <a:r>
              <a:rPr lang="tr-TR" dirty="0" err="1"/>
              <a:t>langsung</a:t>
            </a:r>
            <a:r>
              <a:rPr lang="tr-TR" dirty="0"/>
              <a:t> (</a:t>
            </a:r>
            <a:r>
              <a:rPr lang="tr-TR" dirty="0" err="1"/>
              <a:t>live</a:t>
            </a:r>
            <a:r>
              <a:rPr lang="tr-TR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Departemen</a:t>
            </a:r>
            <a:r>
              <a:rPr lang="en-US" dirty="0" smtClean="0"/>
              <a:t> Sales </a:t>
            </a:r>
            <a:r>
              <a:rPr lang="en-US" dirty="0" err="1" smtClean="0"/>
              <a:t>dan</a:t>
            </a:r>
            <a:r>
              <a:rPr lang="en-US" dirty="0" smtClean="0"/>
              <a:t>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869" y="2324465"/>
            <a:ext cx="6777317" cy="3508977"/>
          </a:xfrm>
        </p:spPr>
        <p:txBody>
          <a:bodyPr/>
          <a:lstStyle/>
          <a:p>
            <a:r>
              <a:rPr lang="en-US" dirty="0" err="1" smtClean="0"/>
              <a:t>Memasarkan</a:t>
            </a:r>
            <a:r>
              <a:rPr lang="en-US" dirty="0" smtClean="0"/>
              <a:t>/ </a:t>
            </a:r>
            <a:r>
              <a:rPr lang="en-US" dirty="0" err="1" smtClean="0"/>
              <a:t>Menjual</a:t>
            </a:r>
            <a:r>
              <a:rPr lang="en-US" dirty="0" smtClean="0"/>
              <a:t> Slot </a:t>
            </a:r>
            <a:r>
              <a:rPr lang="en-US" dirty="0" err="1" smtClean="0"/>
              <a:t>Iklan</a:t>
            </a:r>
            <a:endParaRPr lang="en-US" dirty="0" smtClean="0"/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slot (Rate Card)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pPr lvl="1"/>
            <a:r>
              <a:rPr lang="en-US" dirty="0" smtClean="0"/>
              <a:t>Video Graphic</a:t>
            </a:r>
          </a:p>
          <a:p>
            <a:pPr lvl="1"/>
            <a:r>
              <a:rPr lang="en-US" dirty="0" smtClean="0"/>
              <a:t>Running Text</a:t>
            </a:r>
          </a:p>
          <a:p>
            <a:pPr lvl="1"/>
            <a:r>
              <a:rPr lang="en-US" dirty="0" smtClean="0"/>
              <a:t>Blocking Time</a:t>
            </a:r>
          </a:p>
          <a:p>
            <a:pPr lvl="1"/>
            <a:r>
              <a:rPr lang="en-US" dirty="0" err="1" smtClean="0"/>
              <a:t>Animasi</a:t>
            </a:r>
            <a:endParaRPr lang="en-US" dirty="0" smtClean="0"/>
          </a:p>
          <a:p>
            <a:pPr lvl="1"/>
            <a:r>
              <a:rPr lang="en-US" dirty="0" smtClean="0"/>
              <a:t>Built in</a:t>
            </a:r>
          </a:p>
        </p:txBody>
      </p:sp>
    </p:spTree>
    <p:extLst>
      <p:ext uri="{BB962C8B-B14F-4D97-AF65-F5344CB8AC3E}">
        <p14:creationId xmlns:p14="http://schemas.microsoft.com/office/powerpoint/2010/main" val="17708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/ </a:t>
            </a:r>
            <a:r>
              <a:rPr lang="en-US" dirty="0" err="1" smtClean="0"/>
              <a:t>naskah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dirty="0" err="1" smtClean="0"/>
              <a:t>Paska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output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Cassete</a:t>
            </a:r>
            <a:r>
              <a:rPr lang="en-US" dirty="0" smtClean="0"/>
              <a:t>/ File Digital.</a:t>
            </a:r>
          </a:p>
          <a:p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QC </a:t>
            </a:r>
            <a:r>
              <a:rPr lang="en-US" dirty="0" err="1" smtClean="0"/>
              <a:t>melakukan</a:t>
            </a:r>
            <a:r>
              <a:rPr lang="en-US" dirty="0" smtClean="0"/>
              <a:t> Quality Control.</a:t>
            </a:r>
          </a:p>
          <a:p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MCR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playlist </a:t>
            </a:r>
            <a:r>
              <a:rPr lang="en-US" i="1" dirty="0" err="1" smtClean="0"/>
              <a:t>tayang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224" y="2450799"/>
            <a:ext cx="74524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Jika ukuran Studio itu cukup besar maka bisa digunakan untuk memproduksi:</a:t>
            </a:r>
          </a:p>
          <a:p>
            <a:pPr marL="342900" indent="-342900">
              <a:buFont typeface="+mj-lt"/>
              <a:buAutoNum type="arabicPeriod"/>
            </a:pPr>
            <a:r>
              <a:rPr lang="hr-HR" dirty="0" smtClean="0"/>
              <a:t>Program-program hiburan seperti talk show, kuis, kontes / live music atau acara-acara lain yang agak kolosal. </a:t>
            </a:r>
          </a:p>
          <a:p>
            <a:pPr marL="342900" indent="-342900">
              <a:buFont typeface="+mj-lt"/>
              <a:buAutoNum type="arabicPeriod"/>
            </a:pPr>
            <a:r>
              <a:rPr lang="hr-HR" dirty="0" smtClean="0"/>
              <a:t>Program Berita.</a:t>
            </a:r>
          </a:p>
          <a:p>
            <a:endParaRPr lang="hr-HR" dirty="0"/>
          </a:p>
          <a:p>
            <a:r>
              <a:rPr lang="hr-HR" dirty="0" smtClean="0"/>
              <a:t>Tapi itu semua tergantung dari visi dan misi dari stasiun TV itu sendiri. Tujuannya adalah untuk efisiensi. Maksudnya, efisien dalam hal investasi alat, ruangan dan jumlah personel yang mengoperasikannya.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460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Work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72" y="2599425"/>
            <a:ext cx="6711561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Work Flow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150" y="2405103"/>
            <a:ext cx="71631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studio</a:t>
            </a:r>
            <a:r>
              <a:rPr lang="tr-TR" dirty="0" smtClean="0"/>
              <a:t> </a:t>
            </a:r>
            <a:r>
              <a:rPr lang="tr-TR" dirty="0" err="1" smtClean="0"/>
              <a:t>terdapat</a:t>
            </a:r>
            <a:r>
              <a:rPr lang="tr-TR" dirty="0" smtClean="0"/>
              <a:t> </a:t>
            </a:r>
            <a:r>
              <a:rPr lang="tr-TR" dirty="0" err="1" smtClean="0"/>
              <a:t>tiga</a:t>
            </a:r>
            <a:r>
              <a:rPr lang="tr-TR" dirty="0" smtClean="0"/>
              <a:t> </a:t>
            </a:r>
            <a:r>
              <a:rPr lang="tr-TR" dirty="0" err="1" smtClean="0"/>
              <a:t>komponen</a:t>
            </a:r>
            <a:r>
              <a:rPr lang="tr-TR" dirty="0" smtClean="0"/>
              <a:t> utama, </a:t>
            </a:r>
            <a:r>
              <a:rPr lang="tr-TR" dirty="0" err="1" smtClean="0"/>
              <a:t>yaitu</a:t>
            </a:r>
            <a:r>
              <a:rPr lang="tr-TR" dirty="0" smtClean="0"/>
              <a:t>: </a:t>
            </a:r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Kamera, </a:t>
            </a:r>
            <a:r>
              <a:rPr lang="tr-TR" dirty="0" smtClean="0"/>
              <a:t>Kamera </a:t>
            </a:r>
            <a:r>
              <a:rPr lang="tr-TR" dirty="0" err="1" smtClean="0"/>
              <a:t>berfungsi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</a:t>
            </a:r>
            <a:r>
              <a:rPr lang="tr-TR" dirty="0" err="1" smtClean="0"/>
              <a:t>mengambil</a:t>
            </a:r>
            <a:r>
              <a:rPr lang="tr-TR" dirty="0" smtClean="0"/>
              <a:t> </a:t>
            </a:r>
            <a:r>
              <a:rPr lang="tr-TR" dirty="0" err="1" smtClean="0"/>
              <a:t>gambar</a:t>
            </a:r>
            <a:r>
              <a:rPr lang="tr-TR" dirty="0" smtClean="0"/>
              <a:t>, </a:t>
            </a:r>
            <a:r>
              <a:rPr lang="tr-TR" dirty="0" err="1" smtClean="0"/>
              <a:t>lalu</a:t>
            </a:r>
            <a:r>
              <a:rPr lang="tr-TR" dirty="0" smtClean="0"/>
              <a:t> </a:t>
            </a:r>
            <a:r>
              <a:rPr lang="tr-TR" dirty="0" err="1" smtClean="0"/>
              <a:t>hasilnya</a:t>
            </a:r>
            <a:r>
              <a:rPr lang="tr-TR" dirty="0" smtClean="0"/>
              <a:t> </a:t>
            </a:r>
            <a:r>
              <a:rPr lang="tr-TR" dirty="0" err="1" smtClean="0"/>
              <a:t>bisa</a:t>
            </a:r>
            <a:r>
              <a:rPr lang="tr-TR" dirty="0" smtClean="0"/>
              <a:t> </a:t>
            </a:r>
            <a:r>
              <a:rPr lang="tr-TR" dirty="0" err="1" smtClean="0"/>
              <a:t>dilihat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layar</a:t>
            </a:r>
            <a:r>
              <a:rPr lang="tr-TR" dirty="0" smtClean="0"/>
              <a:t> </a:t>
            </a:r>
            <a:r>
              <a:rPr lang="tr-TR" dirty="0" err="1" smtClean="0"/>
              <a:t>monitor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endParaRPr lang="tr-TR" dirty="0" smtClean="0"/>
          </a:p>
          <a:p>
            <a:pPr marL="342900" indent="-342900">
              <a:buAutoNum type="arabicPeriod"/>
            </a:pPr>
            <a:r>
              <a:rPr lang="tr-TR" b="1" dirty="0" err="1" smtClean="0">
                <a:solidFill>
                  <a:srgbClr val="FF0000"/>
                </a:solidFill>
              </a:rPr>
              <a:t>Monitor</a:t>
            </a:r>
            <a:r>
              <a:rPr lang="tr-TR" b="1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/>
              <a:t>melihat</a:t>
            </a:r>
            <a:r>
              <a:rPr lang="tr-TR" dirty="0" smtClean="0"/>
              <a:t> </a:t>
            </a:r>
            <a:r>
              <a:rPr lang="tr-TR" dirty="0" err="1" smtClean="0"/>
              <a:t>hasil</a:t>
            </a:r>
            <a:r>
              <a:rPr lang="tr-TR" dirty="0" smtClean="0"/>
              <a:t> </a:t>
            </a:r>
            <a:r>
              <a:rPr lang="tr-TR" dirty="0" err="1" smtClean="0"/>
              <a:t>pengambilan</a:t>
            </a:r>
            <a:r>
              <a:rPr lang="tr-TR" dirty="0" smtClean="0"/>
              <a:t> </a:t>
            </a:r>
            <a:r>
              <a:rPr lang="tr-TR" dirty="0" err="1" smtClean="0"/>
              <a:t>gambar</a:t>
            </a:r>
            <a:r>
              <a:rPr lang="tr-TR" dirty="0" smtClean="0"/>
              <a:t>.</a:t>
            </a:r>
          </a:p>
          <a:p>
            <a:pPr marL="342900" indent="-342900">
              <a:buAutoNum type="arabicPeriod"/>
            </a:pPr>
            <a:endParaRPr lang="tr-TR" dirty="0" smtClean="0"/>
          </a:p>
          <a:p>
            <a:pPr marL="342900" indent="-342900"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Video </a:t>
            </a:r>
            <a:r>
              <a:rPr lang="tr-TR" b="1" dirty="0" err="1" smtClean="0">
                <a:solidFill>
                  <a:srgbClr val="FF0000"/>
                </a:solidFill>
              </a:rPr>
              <a:t>Switcher</a:t>
            </a:r>
            <a:r>
              <a:rPr lang="tr-TR" b="1" dirty="0" smtClean="0">
                <a:solidFill>
                  <a:srgbClr val="FF0000"/>
                </a:solidFill>
              </a:rPr>
              <a:t>,</a:t>
            </a:r>
            <a:r>
              <a:rPr lang="tr-TR" dirty="0" smtClean="0"/>
              <a:t> </a:t>
            </a:r>
            <a:r>
              <a:rPr lang="tr-TR" dirty="0" err="1" smtClean="0"/>
              <a:t>Switcher</a:t>
            </a:r>
            <a:r>
              <a:rPr lang="tr-TR" dirty="0" smtClean="0"/>
              <a:t> </a:t>
            </a:r>
            <a:r>
              <a:rPr lang="tr-TR" dirty="0" err="1" smtClean="0"/>
              <a:t>berfungsi</a:t>
            </a:r>
            <a:r>
              <a:rPr lang="tr-TR" dirty="0" smtClean="0"/>
              <a:t> </a:t>
            </a:r>
            <a:r>
              <a:rPr lang="tr-TR" dirty="0" err="1" smtClean="0"/>
              <a:t>untuk</a:t>
            </a:r>
            <a:r>
              <a:rPr lang="tr-TR" dirty="0" smtClean="0"/>
              <a:t> men-</a:t>
            </a:r>
            <a:r>
              <a:rPr lang="tr-TR" dirty="0" err="1" smtClean="0"/>
              <a:t>switch</a:t>
            </a:r>
            <a:r>
              <a:rPr lang="tr-TR" dirty="0" smtClean="0"/>
              <a:t> (</a:t>
            </a:r>
            <a:r>
              <a:rPr lang="tr-TR" dirty="0" err="1" smtClean="0"/>
              <a:t>mengganti-ganti</a:t>
            </a:r>
            <a:r>
              <a:rPr lang="tr-TR" dirty="0" smtClean="0"/>
              <a:t>) </a:t>
            </a:r>
            <a:r>
              <a:rPr lang="tr-TR" dirty="0" err="1" smtClean="0"/>
              <a:t>gambar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berasal</a:t>
            </a:r>
            <a:r>
              <a:rPr lang="tr-TR" dirty="0" smtClean="0"/>
              <a:t> </a:t>
            </a:r>
            <a:r>
              <a:rPr lang="tr-TR" dirty="0" err="1" smtClean="0"/>
              <a:t>dariKamera</a:t>
            </a:r>
            <a:r>
              <a:rPr lang="tr-TR" dirty="0" smtClean="0"/>
              <a:t> 1, Kamera 2, Kamera 3 dan </a:t>
            </a:r>
            <a:r>
              <a:rPr lang="tr-TR" dirty="0" err="1" smtClean="0"/>
              <a:t>seterusnya</a:t>
            </a:r>
            <a:r>
              <a:rPr lang="tr-TR" dirty="0" smtClean="0"/>
              <a:t>. </a:t>
            </a:r>
            <a:r>
              <a:rPr lang="tr-TR" dirty="0" err="1" smtClean="0"/>
              <a:t>Outputnya</a:t>
            </a:r>
            <a:r>
              <a:rPr lang="tr-TR" dirty="0" smtClean="0"/>
              <a:t> </a:t>
            </a:r>
            <a:r>
              <a:rPr lang="tr-TR" dirty="0" err="1" smtClean="0"/>
              <a:t>lalu</a:t>
            </a:r>
            <a:r>
              <a:rPr lang="tr-TR" dirty="0" smtClean="0"/>
              <a:t> </a:t>
            </a:r>
            <a:r>
              <a:rPr lang="tr-TR" dirty="0" err="1" smtClean="0"/>
              <a:t>dikirim</a:t>
            </a:r>
            <a:r>
              <a:rPr lang="tr-TR" dirty="0" smtClean="0"/>
              <a:t> ke </a:t>
            </a:r>
            <a:r>
              <a:rPr lang="tr-TR" dirty="0" err="1" smtClean="0"/>
              <a:t>Pemancar</a:t>
            </a:r>
            <a:r>
              <a:rPr lang="tr-TR" dirty="0" smtClean="0"/>
              <a:t> </a:t>
            </a:r>
            <a:r>
              <a:rPr lang="tr-TR" dirty="0" err="1" smtClean="0"/>
              <a:t>ataubisa</a:t>
            </a:r>
            <a:r>
              <a:rPr lang="tr-TR" dirty="0" smtClean="0"/>
              <a:t> </a:t>
            </a:r>
            <a:r>
              <a:rPr lang="tr-TR" dirty="0" err="1" smtClean="0"/>
              <a:t>juga</a:t>
            </a:r>
            <a:r>
              <a:rPr lang="tr-TR" dirty="0" smtClean="0"/>
              <a:t> </a:t>
            </a:r>
            <a:r>
              <a:rPr lang="tr-TR" dirty="0" err="1" smtClean="0"/>
              <a:t>direkam</a:t>
            </a:r>
            <a:r>
              <a:rPr lang="tr-TR" dirty="0" smtClean="0"/>
              <a:t> ke </a:t>
            </a:r>
            <a:r>
              <a:rPr lang="tr-TR" dirty="0" err="1" smtClean="0"/>
              <a:t>sebuah</a:t>
            </a:r>
            <a:r>
              <a:rPr lang="tr-TR" dirty="0" smtClean="0"/>
              <a:t> </a:t>
            </a:r>
            <a:r>
              <a:rPr lang="tr-TR" dirty="0" err="1" smtClean="0"/>
              <a:t>alat</a:t>
            </a:r>
            <a:r>
              <a:rPr lang="tr-TR" dirty="0" smtClean="0"/>
              <a:t> </a:t>
            </a:r>
            <a:r>
              <a:rPr lang="tr-TR" dirty="0" err="1" smtClean="0"/>
              <a:t>perekam</a:t>
            </a:r>
            <a:r>
              <a:rPr lang="tr-TR" dirty="0" smtClean="0"/>
              <a:t> video </a:t>
            </a:r>
            <a:r>
              <a:rPr lang="tr-TR" dirty="0" err="1" smtClean="0"/>
              <a:t>atau</a:t>
            </a:r>
            <a:r>
              <a:rPr lang="tr-TR" dirty="0" smtClean="0"/>
              <a:t> video server.</a:t>
            </a:r>
            <a:endParaRPr lang="tr-TR" b="1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 smtClean="0"/>
              <a:t>Ini</a:t>
            </a:r>
            <a:r>
              <a:rPr lang="tr-TR" dirty="0" smtClean="0"/>
              <a:t> </a:t>
            </a:r>
            <a:r>
              <a:rPr lang="tr-TR" dirty="0" err="1" smtClean="0"/>
              <a:t>adalah</a:t>
            </a:r>
            <a:r>
              <a:rPr lang="tr-TR" dirty="0" smtClean="0"/>
              <a:t> </a:t>
            </a:r>
            <a:r>
              <a:rPr lang="tr-TR" dirty="0" err="1" smtClean="0"/>
              <a:t>prinsip</a:t>
            </a:r>
            <a:r>
              <a:rPr lang="tr-TR" dirty="0" smtClean="0"/>
              <a:t> </a:t>
            </a:r>
            <a:r>
              <a:rPr lang="tr-TR" dirty="0" err="1" smtClean="0"/>
              <a:t>yang</a:t>
            </a:r>
            <a:r>
              <a:rPr lang="tr-TR" dirty="0" smtClean="0"/>
              <a:t> </a:t>
            </a:r>
            <a:r>
              <a:rPr lang="tr-TR" dirty="0" err="1" smtClean="0"/>
              <a:t>paling</a:t>
            </a:r>
            <a:r>
              <a:rPr lang="tr-TR" dirty="0" smtClean="0"/>
              <a:t> </a:t>
            </a:r>
            <a:r>
              <a:rPr lang="tr-TR" dirty="0" err="1" smtClean="0"/>
              <a:t>dasar</a:t>
            </a:r>
            <a:r>
              <a:rPr lang="tr-TR" dirty="0" smtClean="0"/>
              <a:t> </a:t>
            </a:r>
            <a:r>
              <a:rPr lang="tr-TR" dirty="0" err="1" smtClean="0"/>
              <a:t>dari</a:t>
            </a:r>
            <a:r>
              <a:rPr lang="tr-TR" dirty="0" smtClean="0"/>
              <a:t> </a:t>
            </a:r>
            <a:r>
              <a:rPr lang="tr-TR" dirty="0" err="1" smtClean="0"/>
              <a:t>sebuah</a:t>
            </a:r>
            <a:r>
              <a:rPr lang="tr-TR" dirty="0" smtClean="0"/>
              <a:t> </a:t>
            </a:r>
            <a:r>
              <a:rPr lang="tr-TR" dirty="0" err="1" smtClean="0"/>
              <a:t>mekanisme</a:t>
            </a:r>
            <a:r>
              <a:rPr lang="tr-TR" dirty="0" smtClean="0"/>
              <a:t> </a:t>
            </a:r>
            <a:r>
              <a:rPr lang="tr-TR" dirty="0" err="1" smtClean="0"/>
              <a:t>kerja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</a:t>
            </a:r>
            <a:r>
              <a:rPr lang="tr-TR" dirty="0" err="1" smtClean="0"/>
              <a:t>dalam</a:t>
            </a:r>
            <a:r>
              <a:rPr lang="tr-TR" dirty="0" smtClean="0"/>
              <a:t> </a:t>
            </a:r>
            <a:r>
              <a:rPr lang="tr-TR" dirty="0" err="1" smtClean="0"/>
              <a:t>studio</a:t>
            </a:r>
            <a:r>
              <a:rPr lang="tr-TR" dirty="0" smtClean="0"/>
              <a:t> </a:t>
            </a:r>
            <a:r>
              <a:rPr lang="tr-TR" dirty="0" err="1" smtClean="0"/>
              <a:t>dengan</a:t>
            </a:r>
            <a:r>
              <a:rPr lang="tr-TR" dirty="0" smtClean="0"/>
              <a:t> </a:t>
            </a:r>
            <a:r>
              <a:rPr lang="tr-TR" dirty="0" err="1" smtClean="0"/>
              <a:t>jumlah</a:t>
            </a:r>
            <a:r>
              <a:rPr lang="tr-TR" dirty="0" smtClean="0"/>
              <a:t> Kamera </a:t>
            </a:r>
            <a:r>
              <a:rPr lang="tr-TR" dirty="0" err="1" smtClean="0"/>
              <a:t>lebih</a:t>
            </a:r>
            <a:r>
              <a:rPr lang="tr-TR" dirty="0" smtClean="0"/>
              <a:t> </a:t>
            </a:r>
            <a:r>
              <a:rPr lang="tr-TR" dirty="0" err="1" smtClean="0"/>
              <a:t>dari</a:t>
            </a:r>
            <a:r>
              <a:rPr lang="tr-TR" dirty="0" smtClean="0"/>
              <a:t> </a:t>
            </a:r>
            <a:r>
              <a:rPr lang="tr-TR" dirty="0" err="1" smtClean="0"/>
              <a:t>satu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Work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64" y="2249129"/>
            <a:ext cx="7134169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59</TotalTime>
  <Words>768</Words>
  <Application>Microsoft Office PowerPoint</Application>
  <PresentationFormat>On-screen Show (4:3)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Austin</vt:lpstr>
      <vt:lpstr>TEKNIK DAN SISTEM DI STASIUN TELEVISI</vt:lpstr>
      <vt:lpstr>Gambar diagram prinsip kerja stasiun televisi</vt:lpstr>
      <vt:lpstr>Departemen Programming</vt:lpstr>
      <vt:lpstr>Departemen Sales dan Marketing</vt:lpstr>
      <vt:lpstr>Departemen Produksi</vt:lpstr>
      <vt:lpstr>STUDIO</vt:lpstr>
      <vt:lpstr>Video Work Flow</vt:lpstr>
      <vt:lpstr>Video Work Flow</vt:lpstr>
      <vt:lpstr>Audio Work Flow</vt:lpstr>
      <vt:lpstr>Audio Work Flow</vt:lpstr>
      <vt:lpstr>Intercom</vt:lpstr>
      <vt:lpstr>Intercom</vt:lpstr>
      <vt:lpstr>ON AIR</vt:lpstr>
      <vt:lpstr>ON AIR</vt:lpstr>
      <vt:lpstr>TRAFFIC</vt:lpstr>
      <vt:lpstr>TRAFFIC</vt:lpstr>
      <vt:lpstr>TRAFFIC</vt:lpstr>
      <vt:lpstr>Referensi Buku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DAN SISTEM DI STASIUN TELEVISI</dc:title>
  <dc:creator>. .</dc:creator>
  <cp:lastModifiedBy>amar nugraha</cp:lastModifiedBy>
  <cp:revision>17</cp:revision>
  <dcterms:created xsi:type="dcterms:W3CDTF">2016-11-29T10:08:14Z</dcterms:created>
  <dcterms:modified xsi:type="dcterms:W3CDTF">2016-11-29T22:55:54Z</dcterms:modified>
</cp:coreProperties>
</file>