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5" autoAdjust="0"/>
    <p:restoredTop sz="94660"/>
  </p:normalViewPr>
  <p:slideViewPr>
    <p:cSldViewPr snapToGrid="0">
      <p:cViewPr varScale="1">
        <p:scale>
          <a:sx n="70" d="100"/>
          <a:sy n="70"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10/10/2017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10/10/2017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HK" dirty="0"/>
              <a:t>People Behind TV </a:t>
            </a:r>
            <a:r>
              <a:rPr lang="en-HK" dirty="0" smtClean="0"/>
              <a:t>Station</a:t>
            </a:r>
            <a:endParaRPr lang="en-US" dirty="0"/>
          </a:p>
        </p:txBody>
      </p:sp>
      <p:sp>
        <p:nvSpPr>
          <p:cNvPr id="3" name="Subtitle 2"/>
          <p:cNvSpPr>
            <a:spLocks noGrp="1"/>
          </p:cNvSpPr>
          <p:nvPr>
            <p:ph type="subTitle" idx="1"/>
          </p:nvPr>
        </p:nvSpPr>
        <p:spPr/>
        <p:txBody>
          <a:bodyPr/>
          <a:lstStyle/>
          <a:p>
            <a:r>
              <a:rPr lang="en-HK" dirty="0" smtClean="0"/>
              <a:t>Chapter </a:t>
            </a:r>
            <a:r>
              <a:rPr lang="en-HK" dirty="0" smtClean="0"/>
              <a:t>12</a:t>
            </a:r>
            <a:endParaRPr lang="en-US" dirty="0"/>
          </a:p>
        </p:txBody>
      </p:sp>
    </p:spTree>
    <p:extLst>
      <p:ext uri="{BB962C8B-B14F-4D97-AF65-F5344CB8AC3E}">
        <p14:creationId xmlns:p14="http://schemas.microsoft.com/office/powerpoint/2010/main" val="4205033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CREATIVE SERVICES </a:t>
            </a:r>
            <a:r>
              <a:rPr lang="en-HK" dirty="0" err="1" smtClean="0"/>
              <a:t>Departement</a:t>
            </a:r>
            <a:endParaRPr lang="en-US" dirty="0"/>
          </a:p>
        </p:txBody>
      </p:sp>
      <p:sp>
        <p:nvSpPr>
          <p:cNvPr id="3" name="Content Placeholder 2"/>
          <p:cNvSpPr>
            <a:spLocks noGrp="1"/>
          </p:cNvSpPr>
          <p:nvPr>
            <p:ph idx="1"/>
          </p:nvPr>
        </p:nvSpPr>
        <p:spPr/>
        <p:txBody>
          <a:bodyPr>
            <a:normAutofit fontScale="92500" lnSpcReduction="20000"/>
          </a:bodyPr>
          <a:lstStyle/>
          <a:p>
            <a:r>
              <a:rPr lang="en-HK" dirty="0" smtClean="0"/>
              <a:t>Promotions Manager</a:t>
            </a:r>
          </a:p>
          <a:p>
            <a:pPr lvl="1"/>
            <a:r>
              <a:rPr lang="en-HK" dirty="0" err="1" smtClean="0">
                <a:solidFill>
                  <a:srgbClr val="FFFF00"/>
                </a:solidFill>
              </a:rPr>
              <a:t>Bertanggungjawab</a:t>
            </a:r>
            <a:r>
              <a:rPr lang="en-HK" dirty="0" smtClean="0">
                <a:solidFill>
                  <a:srgbClr val="FFFF00"/>
                </a:solidFill>
              </a:rPr>
              <a:t> </a:t>
            </a:r>
            <a:r>
              <a:rPr lang="en-HK" dirty="0" err="1" smtClean="0">
                <a:solidFill>
                  <a:srgbClr val="FFFF00"/>
                </a:solidFill>
              </a:rPr>
              <a:t>segala</a:t>
            </a:r>
            <a:r>
              <a:rPr lang="en-HK" dirty="0" smtClean="0">
                <a:solidFill>
                  <a:srgbClr val="FFFF00"/>
                </a:solidFill>
              </a:rPr>
              <a:t> </a:t>
            </a:r>
            <a:r>
              <a:rPr lang="en-HK" dirty="0" err="1" smtClean="0">
                <a:solidFill>
                  <a:srgbClr val="FFFF00"/>
                </a:solidFill>
              </a:rPr>
              <a:t>desain</a:t>
            </a:r>
            <a:r>
              <a:rPr lang="en-HK" dirty="0" smtClean="0">
                <a:solidFill>
                  <a:srgbClr val="FFFF00"/>
                </a:solidFill>
              </a:rPr>
              <a:t> </a:t>
            </a:r>
            <a:r>
              <a:rPr lang="en-HK" dirty="0" err="1" smtClean="0">
                <a:solidFill>
                  <a:srgbClr val="FFFF00"/>
                </a:solidFill>
              </a:rPr>
              <a:t>dan</a:t>
            </a:r>
            <a:r>
              <a:rPr lang="en-HK" dirty="0" smtClean="0">
                <a:solidFill>
                  <a:srgbClr val="FFFF00"/>
                </a:solidFill>
              </a:rPr>
              <a:t> promo program/ </a:t>
            </a:r>
            <a:r>
              <a:rPr lang="en-HK" dirty="0" err="1" smtClean="0">
                <a:solidFill>
                  <a:srgbClr val="FFFF00"/>
                </a:solidFill>
              </a:rPr>
              <a:t>stasiun</a:t>
            </a:r>
            <a:r>
              <a:rPr lang="en-HK" dirty="0" smtClean="0">
                <a:solidFill>
                  <a:srgbClr val="FFFF00"/>
                </a:solidFill>
              </a:rPr>
              <a:t> TV.</a:t>
            </a:r>
          </a:p>
          <a:p>
            <a:r>
              <a:rPr lang="en-HK" dirty="0" smtClean="0"/>
              <a:t>Art Department</a:t>
            </a:r>
          </a:p>
          <a:p>
            <a:pPr lvl="1" algn="just"/>
            <a:r>
              <a:rPr lang="en-HK" dirty="0" err="1" smtClean="0">
                <a:solidFill>
                  <a:srgbClr val="FFFF00"/>
                </a:solidFill>
              </a:rPr>
              <a:t>Mengawasi</a:t>
            </a:r>
            <a:r>
              <a:rPr lang="en-HK" dirty="0" smtClean="0">
                <a:solidFill>
                  <a:srgbClr val="FFFF00"/>
                </a:solidFill>
              </a:rPr>
              <a:t> </a:t>
            </a:r>
            <a:r>
              <a:rPr lang="en-HK" dirty="0">
                <a:solidFill>
                  <a:srgbClr val="FFFF00"/>
                </a:solidFill>
              </a:rPr>
              <a:t>area </a:t>
            </a:r>
            <a:r>
              <a:rPr lang="en-HK" dirty="0" err="1">
                <a:solidFill>
                  <a:srgbClr val="FFFF00"/>
                </a:solidFill>
              </a:rPr>
              <a:t>grafis</a:t>
            </a:r>
            <a:r>
              <a:rPr lang="en-HK" dirty="0">
                <a:solidFill>
                  <a:srgbClr val="FFFF00"/>
                </a:solidFill>
              </a:rPr>
              <a:t> </a:t>
            </a:r>
            <a:r>
              <a:rPr lang="en-HK" dirty="0" err="1">
                <a:solidFill>
                  <a:srgbClr val="FFFF00"/>
                </a:solidFill>
              </a:rPr>
              <a:t>dan</a:t>
            </a:r>
            <a:r>
              <a:rPr lang="en-HK" dirty="0">
                <a:solidFill>
                  <a:srgbClr val="FFFF00"/>
                </a:solidFill>
              </a:rPr>
              <a:t> </a:t>
            </a:r>
            <a:r>
              <a:rPr lang="en-HK" dirty="0" err="1">
                <a:solidFill>
                  <a:srgbClr val="FFFF00"/>
                </a:solidFill>
              </a:rPr>
              <a:t>memiliki</a:t>
            </a:r>
            <a:r>
              <a:rPr lang="en-HK" dirty="0">
                <a:solidFill>
                  <a:srgbClr val="FFFF00"/>
                </a:solidFill>
              </a:rPr>
              <a:t> </a:t>
            </a:r>
            <a:r>
              <a:rPr lang="en-HK" dirty="0" err="1">
                <a:solidFill>
                  <a:srgbClr val="FFFF00"/>
                </a:solidFill>
              </a:rPr>
              <a:t>pengetahuan</a:t>
            </a:r>
            <a:r>
              <a:rPr lang="en-HK" dirty="0">
                <a:solidFill>
                  <a:srgbClr val="FFFF00"/>
                </a:solidFill>
              </a:rPr>
              <a:t> </a:t>
            </a:r>
            <a:r>
              <a:rPr lang="en-HK" dirty="0" err="1">
                <a:solidFill>
                  <a:srgbClr val="FFFF00"/>
                </a:solidFill>
              </a:rPr>
              <a:t>khusus</a:t>
            </a:r>
            <a:r>
              <a:rPr lang="en-HK" dirty="0">
                <a:solidFill>
                  <a:srgbClr val="FFFF00"/>
                </a:solidFill>
              </a:rPr>
              <a:t> </a:t>
            </a:r>
            <a:r>
              <a:rPr lang="en-HK" dirty="0" err="1">
                <a:solidFill>
                  <a:srgbClr val="FFFF00"/>
                </a:solidFill>
              </a:rPr>
              <a:t>apa</a:t>
            </a:r>
            <a:r>
              <a:rPr lang="en-HK" dirty="0">
                <a:solidFill>
                  <a:srgbClr val="FFFF00"/>
                </a:solidFill>
              </a:rPr>
              <a:t> yang </a:t>
            </a:r>
            <a:r>
              <a:rPr lang="en-HK" dirty="0" err="1">
                <a:solidFill>
                  <a:srgbClr val="FFFF00"/>
                </a:solidFill>
              </a:rPr>
              <a:t>bekerja</a:t>
            </a:r>
            <a:r>
              <a:rPr lang="en-HK" dirty="0">
                <a:solidFill>
                  <a:srgbClr val="FFFF00"/>
                </a:solidFill>
              </a:rPr>
              <a:t> </a:t>
            </a:r>
            <a:r>
              <a:rPr lang="en-HK" dirty="0" err="1">
                <a:solidFill>
                  <a:srgbClr val="FFFF00"/>
                </a:solidFill>
              </a:rPr>
              <a:t>untuk</a:t>
            </a:r>
            <a:r>
              <a:rPr lang="en-HK" dirty="0">
                <a:solidFill>
                  <a:srgbClr val="FFFF00"/>
                </a:solidFill>
              </a:rPr>
              <a:t> TV </a:t>
            </a:r>
            <a:r>
              <a:rPr lang="en-HK" dirty="0" err="1">
                <a:solidFill>
                  <a:srgbClr val="FFFF00"/>
                </a:solidFill>
              </a:rPr>
              <a:t>dan</a:t>
            </a:r>
            <a:r>
              <a:rPr lang="en-HK" dirty="0">
                <a:solidFill>
                  <a:srgbClr val="FFFF00"/>
                </a:solidFill>
              </a:rPr>
              <a:t> </a:t>
            </a:r>
            <a:r>
              <a:rPr lang="en-HK" dirty="0" err="1">
                <a:solidFill>
                  <a:srgbClr val="FFFF00"/>
                </a:solidFill>
              </a:rPr>
              <a:t>apa</a:t>
            </a:r>
            <a:r>
              <a:rPr lang="en-HK" dirty="0">
                <a:solidFill>
                  <a:srgbClr val="FFFF00"/>
                </a:solidFill>
              </a:rPr>
              <a:t> yang </a:t>
            </a:r>
            <a:r>
              <a:rPr lang="en-HK" dirty="0" err="1">
                <a:solidFill>
                  <a:srgbClr val="FFFF00"/>
                </a:solidFill>
              </a:rPr>
              <a:t>tidak</a:t>
            </a:r>
            <a:r>
              <a:rPr lang="en-HK" dirty="0">
                <a:solidFill>
                  <a:srgbClr val="FFFF00"/>
                </a:solidFill>
              </a:rPr>
              <a:t>. art director </a:t>
            </a:r>
            <a:r>
              <a:rPr lang="en-HK" dirty="0" err="1">
                <a:solidFill>
                  <a:srgbClr val="FFFF00"/>
                </a:solidFill>
              </a:rPr>
              <a:t>bekerja</a:t>
            </a:r>
            <a:r>
              <a:rPr lang="en-HK" dirty="0">
                <a:solidFill>
                  <a:srgbClr val="FFFF00"/>
                </a:solidFill>
              </a:rPr>
              <a:t> </a:t>
            </a:r>
            <a:r>
              <a:rPr lang="en-HK" dirty="0" err="1">
                <a:solidFill>
                  <a:srgbClr val="FFFF00"/>
                </a:solidFill>
              </a:rPr>
              <a:t>dengan</a:t>
            </a:r>
            <a:r>
              <a:rPr lang="en-HK" dirty="0">
                <a:solidFill>
                  <a:srgbClr val="FFFF00"/>
                </a:solidFill>
              </a:rPr>
              <a:t> </a:t>
            </a:r>
            <a:r>
              <a:rPr lang="en-HK" dirty="0" err="1">
                <a:solidFill>
                  <a:srgbClr val="FFFF00"/>
                </a:solidFill>
              </a:rPr>
              <a:t>berita</a:t>
            </a:r>
            <a:r>
              <a:rPr lang="en-HK" dirty="0">
                <a:solidFill>
                  <a:srgbClr val="FFFF00"/>
                </a:solidFill>
              </a:rPr>
              <a:t> </a:t>
            </a:r>
            <a:r>
              <a:rPr lang="en-HK" dirty="0" err="1">
                <a:solidFill>
                  <a:srgbClr val="FFFF00"/>
                </a:solidFill>
              </a:rPr>
              <a:t>untuk</a:t>
            </a:r>
            <a:r>
              <a:rPr lang="en-HK" dirty="0">
                <a:solidFill>
                  <a:srgbClr val="FFFF00"/>
                </a:solidFill>
              </a:rPr>
              <a:t> </a:t>
            </a:r>
            <a:r>
              <a:rPr lang="en-HK" dirty="0" err="1">
                <a:solidFill>
                  <a:srgbClr val="FFFF00"/>
                </a:solidFill>
              </a:rPr>
              <a:t>memberikan</a:t>
            </a:r>
            <a:r>
              <a:rPr lang="en-HK" dirty="0">
                <a:solidFill>
                  <a:srgbClr val="FFFF00"/>
                </a:solidFill>
              </a:rPr>
              <a:t> </a:t>
            </a:r>
            <a:r>
              <a:rPr lang="en-HK" dirty="0" err="1">
                <a:solidFill>
                  <a:srgbClr val="FFFF00"/>
                </a:solidFill>
              </a:rPr>
              <a:t>dampak</a:t>
            </a:r>
            <a:r>
              <a:rPr lang="en-HK" dirty="0">
                <a:solidFill>
                  <a:srgbClr val="FFFF00"/>
                </a:solidFill>
              </a:rPr>
              <a:t> yang </a:t>
            </a:r>
            <a:r>
              <a:rPr lang="en-HK" dirty="0" err="1">
                <a:solidFill>
                  <a:srgbClr val="FFFF00"/>
                </a:solidFill>
              </a:rPr>
              <a:t>lebih</a:t>
            </a:r>
            <a:r>
              <a:rPr lang="en-HK" dirty="0">
                <a:solidFill>
                  <a:srgbClr val="FFFF00"/>
                </a:solidFill>
              </a:rPr>
              <a:t> visual </a:t>
            </a:r>
            <a:r>
              <a:rPr lang="en-HK" dirty="0" err="1">
                <a:solidFill>
                  <a:srgbClr val="FFFF00"/>
                </a:solidFill>
              </a:rPr>
              <a:t>untuk</a:t>
            </a:r>
            <a:r>
              <a:rPr lang="en-HK" dirty="0">
                <a:solidFill>
                  <a:srgbClr val="FFFF00"/>
                </a:solidFill>
              </a:rPr>
              <a:t> </a:t>
            </a:r>
            <a:r>
              <a:rPr lang="en-HK" dirty="0" err="1">
                <a:solidFill>
                  <a:srgbClr val="FFFF00"/>
                </a:solidFill>
              </a:rPr>
              <a:t>produk</a:t>
            </a:r>
            <a:r>
              <a:rPr lang="en-HK" dirty="0">
                <a:solidFill>
                  <a:srgbClr val="FFFF00"/>
                </a:solidFill>
              </a:rPr>
              <a:t> </a:t>
            </a:r>
            <a:r>
              <a:rPr lang="en-HK" dirty="0" err="1">
                <a:solidFill>
                  <a:srgbClr val="FFFF00"/>
                </a:solidFill>
              </a:rPr>
              <a:t>berita</a:t>
            </a:r>
            <a:r>
              <a:rPr lang="en-HK" dirty="0">
                <a:solidFill>
                  <a:srgbClr val="FFFF00"/>
                </a:solidFill>
              </a:rPr>
              <a:t> </a:t>
            </a:r>
            <a:r>
              <a:rPr lang="en-HK" dirty="0" err="1">
                <a:solidFill>
                  <a:srgbClr val="FFFF00"/>
                </a:solidFill>
              </a:rPr>
              <a:t>dengan</a:t>
            </a:r>
            <a:r>
              <a:rPr lang="en-HK" dirty="0">
                <a:solidFill>
                  <a:srgbClr val="FFFF00"/>
                </a:solidFill>
              </a:rPr>
              <a:t> </a:t>
            </a:r>
            <a:r>
              <a:rPr lang="en-HK" dirty="0" err="1">
                <a:solidFill>
                  <a:srgbClr val="FFFF00"/>
                </a:solidFill>
              </a:rPr>
              <a:t>menggunakan</a:t>
            </a:r>
            <a:r>
              <a:rPr lang="en-HK" dirty="0">
                <a:solidFill>
                  <a:srgbClr val="FFFF00"/>
                </a:solidFill>
              </a:rPr>
              <a:t> </a:t>
            </a:r>
            <a:r>
              <a:rPr lang="en-HK" dirty="0" err="1">
                <a:solidFill>
                  <a:srgbClr val="FFFF00"/>
                </a:solidFill>
              </a:rPr>
              <a:t>grafik</a:t>
            </a:r>
            <a:r>
              <a:rPr lang="en-HK" dirty="0">
                <a:solidFill>
                  <a:srgbClr val="FFFF00"/>
                </a:solidFill>
              </a:rPr>
              <a:t> </a:t>
            </a:r>
            <a:r>
              <a:rPr lang="en-HK" dirty="0" err="1">
                <a:solidFill>
                  <a:srgbClr val="FFFF00"/>
                </a:solidFill>
              </a:rPr>
              <a:t>atau</a:t>
            </a:r>
            <a:r>
              <a:rPr lang="en-HK" dirty="0">
                <a:solidFill>
                  <a:srgbClr val="FFFF00"/>
                </a:solidFill>
              </a:rPr>
              <a:t> </a:t>
            </a:r>
            <a:r>
              <a:rPr lang="en-HK" dirty="0" err="1">
                <a:solidFill>
                  <a:srgbClr val="FFFF00"/>
                </a:solidFill>
              </a:rPr>
              <a:t>efek</a:t>
            </a:r>
            <a:r>
              <a:rPr lang="en-HK" dirty="0">
                <a:solidFill>
                  <a:srgbClr val="FFFF00"/>
                </a:solidFill>
              </a:rPr>
              <a:t> </a:t>
            </a:r>
            <a:r>
              <a:rPr lang="en-HK" dirty="0" err="1">
                <a:solidFill>
                  <a:srgbClr val="FFFF00"/>
                </a:solidFill>
              </a:rPr>
              <a:t>khusus</a:t>
            </a:r>
            <a:r>
              <a:rPr lang="en-HK" dirty="0">
                <a:solidFill>
                  <a:srgbClr val="FFFF00"/>
                </a:solidFill>
              </a:rPr>
              <a:t> </a:t>
            </a:r>
            <a:r>
              <a:rPr lang="en-HK" dirty="0" err="1">
                <a:solidFill>
                  <a:srgbClr val="FFFF00"/>
                </a:solidFill>
              </a:rPr>
              <a:t>lainnya</a:t>
            </a:r>
            <a:r>
              <a:rPr lang="en-HK" dirty="0">
                <a:solidFill>
                  <a:srgbClr val="FFFF00"/>
                </a:solidFill>
              </a:rPr>
              <a:t> </a:t>
            </a:r>
            <a:r>
              <a:rPr lang="en-HK" dirty="0" err="1">
                <a:solidFill>
                  <a:srgbClr val="FFFF00"/>
                </a:solidFill>
              </a:rPr>
              <a:t>seperti</a:t>
            </a:r>
            <a:r>
              <a:rPr lang="en-HK" dirty="0">
                <a:solidFill>
                  <a:srgbClr val="FFFF00"/>
                </a:solidFill>
              </a:rPr>
              <a:t> </a:t>
            </a:r>
            <a:r>
              <a:rPr lang="en-HK" dirty="0" err="1">
                <a:solidFill>
                  <a:srgbClr val="FFFF00"/>
                </a:solidFill>
              </a:rPr>
              <a:t>animasi</a:t>
            </a:r>
            <a:r>
              <a:rPr lang="en-HK" dirty="0">
                <a:solidFill>
                  <a:srgbClr val="FFFF00"/>
                </a:solidFill>
              </a:rPr>
              <a:t> </a:t>
            </a:r>
            <a:r>
              <a:rPr lang="en-HK" dirty="0" err="1">
                <a:solidFill>
                  <a:srgbClr val="FFFF00"/>
                </a:solidFill>
              </a:rPr>
              <a:t>dan</a:t>
            </a:r>
            <a:r>
              <a:rPr lang="en-HK" dirty="0">
                <a:solidFill>
                  <a:srgbClr val="FFFF00"/>
                </a:solidFill>
              </a:rPr>
              <a:t> </a:t>
            </a:r>
            <a:r>
              <a:rPr lang="en-HK" dirty="0" err="1">
                <a:solidFill>
                  <a:srgbClr val="FFFF00"/>
                </a:solidFill>
              </a:rPr>
              <a:t>berurusan</a:t>
            </a:r>
            <a:r>
              <a:rPr lang="en-HK" dirty="0">
                <a:solidFill>
                  <a:srgbClr val="FFFF00"/>
                </a:solidFill>
              </a:rPr>
              <a:t> </a:t>
            </a:r>
            <a:r>
              <a:rPr lang="en-HK" dirty="0" err="1">
                <a:solidFill>
                  <a:srgbClr val="FFFF00"/>
                </a:solidFill>
              </a:rPr>
              <a:t>dengan</a:t>
            </a:r>
            <a:r>
              <a:rPr lang="en-HK" dirty="0">
                <a:solidFill>
                  <a:srgbClr val="FFFF00"/>
                </a:solidFill>
              </a:rPr>
              <a:t> vendor </a:t>
            </a:r>
            <a:r>
              <a:rPr lang="en-HK" dirty="0" err="1">
                <a:solidFill>
                  <a:srgbClr val="FFFF00"/>
                </a:solidFill>
              </a:rPr>
              <a:t>luar</a:t>
            </a:r>
            <a:r>
              <a:rPr lang="en-HK" dirty="0">
                <a:solidFill>
                  <a:srgbClr val="FFFF00"/>
                </a:solidFill>
              </a:rPr>
              <a:t> </a:t>
            </a:r>
            <a:r>
              <a:rPr lang="en-HK" dirty="0" err="1">
                <a:solidFill>
                  <a:srgbClr val="FFFF00"/>
                </a:solidFill>
              </a:rPr>
              <a:t>pada</a:t>
            </a:r>
            <a:r>
              <a:rPr lang="en-HK" dirty="0">
                <a:solidFill>
                  <a:srgbClr val="FFFF00"/>
                </a:solidFill>
              </a:rPr>
              <a:t> </a:t>
            </a:r>
            <a:r>
              <a:rPr lang="en-HK" dirty="0" err="1">
                <a:solidFill>
                  <a:srgbClr val="FFFF00"/>
                </a:solidFill>
              </a:rPr>
              <a:t>proyek-proyek</a:t>
            </a:r>
            <a:r>
              <a:rPr lang="en-HK" dirty="0">
                <a:solidFill>
                  <a:srgbClr val="FFFF00"/>
                </a:solidFill>
              </a:rPr>
              <a:t> </a:t>
            </a:r>
            <a:r>
              <a:rPr lang="en-HK" dirty="0" err="1">
                <a:solidFill>
                  <a:srgbClr val="FFFF00"/>
                </a:solidFill>
              </a:rPr>
              <a:t>seperti</a:t>
            </a:r>
            <a:r>
              <a:rPr lang="en-HK" dirty="0">
                <a:solidFill>
                  <a:srgbClr val="FFFF00"/>
                </a:solidFill>
              </a:rPr>
              <a:t> </a:t>
            </a:r>
            <a:r>
              <a:rPr lang="en-HK" dirty="0" err="1">
                <a:solidFill>
                  <a:srgbClr val="FFFF00"/>
                </a:solidFill>
              </a:rPr>
              <a:t>desain</a:t>
            </a:r>
            <a:r>
              <a:rPr lang="en-HK" dirty="0">
                <a:solidFill>
                  <a:srgbClr val="FFFF00"/>
                </a:solidFill>
              </a:rPr>
              <a:t> </a:t>
            </a:r>
            <a:r>
              <a:rPr lang="en-HK" dirty="0" smtClean="0">
                <a:solidFill>
                  <a:srgbClr val="FFFF00"/>
                </a:solidFill>
              </a:rPr>
              <a:t>set </a:t>
            </a:r>
            <a:r>
              <a:rPr lang="en-HK" dirty="0" err="1">
                <a:solidFill>
                  <a:srgbClr val="FFFF00"/>
                </a:solidFill>
              </a:rPr>
              <a:t>dan</a:t>
            </a:r>
            <a:r>
              <a:rPr lang="en-HK" dirty="0">
                <a:solidFill>
                  <a:srgbClr val="FFFF00"/>
                </a:solidFill>
              </a:rPr>
              <a:t> </a:t>
            </a:r>
            <a:r>
              <a:rPr lang="en-HK" dirty="0" err="1">
                <a:solidFill>
                  <a:srgbClr val="FFFF00"/>
                </a:solidFill>
              </a:rPr>
              <a:t>stasiun</a:t>
            </a:r>
            <a:r>
              <a:rPr lang="en-HK" dirty="0">
                <a:solidFill>
                  <a:srgbClr val="FFFF00"/>
                </a:solidFill>
              </a:rPr>
              <a:t> </a:t>
            </a:r>
            <a:r>
              <a:rPr lang="en-HK" dirty="0" err="1">
                <a:solidFill>
                  <a:srgbClr val="FFFF00"/>
                </a:solidFill>
              </a:rPr>
              <a:t>bahan</a:t>
            </a:r>
            <a:r>
              <a:rPr lang="en-HK" dirty="0">
                <a:solidFill>
                  <a:srgbClr val="FFFF00"/>
                </a:solidFill>
              </a:rPr>
              <a:t> </a:t>
            </a:r>
            <a:r>
              <a:rPr lang="en-HK" dirty="0" err="1">
                <a:solidFill>
                  <a:srgbClr val="FFFF00"/>
                </a:solidFill>
              </a:rPr>
              <a:t>citra</a:t>
            </a:r>
            <a:r>
              <a:rPr lang="en-HK" dirty="0">
                <a:solidFill>
                  <a:srgbClr val="FFFF00"/>
                </a:solidFill>
              </a:rPr>
              <a:t> </a:t>
            </a:r>
            <a:r>
              <a:rPr lang="en-HK" dirty="0" err="1">
                <a:solidFill>
                  <a:srgbClr val="FFFF00"/>
                </a:solidFill>
              </a:rPr>
              <a:t>merek</a:t>
            </a:r>
            <a:r>
              <a:rPr lang="en-HK" dirty="0">
                <a:solidFill>
                  <a:srgbClr val="FFFF00"/>
                </a:solidFill>
              </a:rPr>
              <a:t> </a:t>
            </a:r>
            <a:r>
              <a:rPr lang="en-HK" dirty="0" err="1">
                <a:solidFill>
                  <a:srgbClr val="FFFF00"/>
                </a:solidFill>
              </a:rPr>
              <a:t>termasuk</a:t>
            </a:r>
            <a:r>
              <a:rPr lang="en-HK" dirty="0">
                <a:solidFill>
                  <a:srgbClr val="FFFF00"/>
                </a:solidFill>
              </a:rPr>
              <a:t> </a:t>
            </a:r>
            <a:r>
              <a:rPr lang="en-HK" dirty="0" err="1">
                <a:solidFill>
                  <a:srgbClr val="FFFF00"/>
                </a:solidFill>
              </a:rPr>
              <a:t>iklan</a:t>
            </a:r>
            <a:r>
              <a:rPr lang="en-HK" dirty="0">
                <a:solidFill>
                  <a:srgbClr val="FFFF00"/>
                </a:solidFill>
              </a:rPr>
              <a:t> </a:t>
            </a:r>
            <a:r>
              <a:rPr lang="en-HK" dirty="0" err="1" smtClean="0">
                <a:solidFill>
                  <a:srgbClr val="FFFF00"/>
                </a:solidFill>
              </a:rPr>
              <a:t>cetak</a:t>
            </a:r>
            <a:r>
              <a:rPr lang="en-HK" dirty="0" smtClean="0">
                <a:solidFill>
                  <a:srgbClr val="FFFF00"/>
                </a:solidFill>
              </a:rPr>
              <a:t>.</a:t>
            </a:r>
          </a:p>
          <a:p>
            <a:r>
              <a:rPr lang="en-HK" dirty="0" smtClean="0"/>
              <a:t>Post Production</a:t>
            </a:r>
          </a:p>
          <a:p>
            <a:pPr lvl="1" algn="just"/>
            <a:r>
              <a:rPr lang="en-HK" dirty="0" err="1" smtClean="0">
                <a:solidFill>
                  <a:srgbClr val="FFFF00"/>
                </a:solidFill>
              </a:rPr>
              <a:t>Memotong</a:t>
            </a:r>
            <a:r>
              <a:rPr lang="en-HK" dirty="0" smtClean="0">
                <a:solidFill>
                  <a:srgbClr val="FFFF00"/>
                </a:solidFill>
              </a:rPr>
              <a:t> </a:t>
            </a:r>
            <a:r>
              <a:rPr lang="en-HK" dirty="0" err="1" smtClean="0">
                <a:solidFill>
                  <a:srgbClr val="FFFF00"/>
                </a:solidFill>
              </a:rPr>
              <a:t>gambar</a:t>
            </a:r>
            <a:r>
              <a:rPr lang="en-HK" dirty="0" smtClean="0">
                <a:solidFill>
                  <a:srgbClr val="FFFF00"/>
                </a:solidFill>
              </a:rPr>
              <a:t> </a:t>
            </a:r>
            <a:r>
              <a:rPr lang="en-HK" dirty="0">
                <a:solidFill>
                  <a:srgbClr val="FFFF00"/>
                </a:solidFill>
              </a:rPr>
              <a:t>(raw </a:t>
            </a:r>
            <a:r>
              <a:rPr lang="en-HK" dirty="0" smtClean="0">
                <a:solidFill>
                  <a:srgbClr val="FFFF00"/>
                </a:solidFill>
              </a:rPr>
              <a:t>footage), </a:t>
            </a:r>
            <a:r>
              <a:rPr lang="en-HK" dirty="0" err="1" smtClean="0">
                <a:solidFill>
                  <a:srgbClr val="FFFF00"/>
                </a:solidFill>
              </a:rPr>
              <a:t>memoles</a:t>
            </a:r>
            <a:r>
              <a:rPr lang="en-HK" dirty="0" smtClean="0">
                <a:solidFill>
                  <a:srgbClr val="FFFF00"/>
                </a:solidFill>
              </a:rPr>
              <a:t> &amp; </a:t>
            </a:r>
            <a:r>
              <a:rPr lang="en-HK" dirty="0" err="1">
                <a:solidFill>
                  <a:srgbClr val="FFFF00"/>
                </a:solidFill>
              </a:rPr>
              <a:t>menambahkan</a:t>
            </a:r>
            <a:r>
              <a:rPr lang="en-HK" dirty="0">
                <a:solidFill>
                  <a:srgbClr val="FFFF00"/>
                </a:solidFill>
              </a:rPr>
              <a:t> </a:t>
            </a:r>
            <a:r>
              <a:rPr lang="en-HK" dirty="0" err="1">
                <a:solidFill>
                  <a:srgbClr val="FFFF00"/>
                </a:solidFill>
              </a:rPr>
              <a:t>musik</a:t>
            </a:r>
            <a:r>
              <a:rPr lang="en-HK" dirty="0">
                <a:solidFill>
                  <a:srgbClr val="FFFF00"/>
                </a:solidFill>
              </a:rPr>
              <a:t>, </a:t>
            </a:r>
            <a:r>
              <a:rPr lang="en-HK" dirty="0" err="1">
                <a:solidFill>
                  <a:srgbClr val="FFFF00"/>
                </a:solidFill>
              </a:rPr>
              <a:t>grafik</a:t>
            </a:r>
            <a:r>
              <a:rPr lang="en-HK" dirty="0">
                <a:solidFill>
                  <a:srgbClr val="FFFF00"/>
                </a:solidFill>
              </a:rPr>
              <a:t> </a:t>
            </a:r>
            <a:r>
              <a:rPr lang="en-HK" dirty="0" err="1">
                <a:solidFill>
                  <a:srgbClr val="FFFF00"/>
                </a:solidFill>
              </a:rPr>
              <a:t>dan</a:t>
            </a:r>
            <a:r>
              <a:rPr lang="en-HK" dirty="0">
                <a:solidFill>
                  <a:srgbClr val="FFFF00"/>
                </a:solidFill>
              </a:rPr>
              <a:t> </a:t>
            </a:r>
            <a:r>
              <a:rPr lang="en-HK" dirty="0" err="1">
                <a:solidFill>
                  <a:srgbClr val="FFFF00"/>
                </a:solidFill>
              </a:rPr>
              <a:t>suara</a:t>
            </a:r>
            <a:r>
              <a:rPr lang="en-HK" dirty="0">
                <a:solidFill>
                  <a:srgbClr val="FFFF00"/>
                </a:solidFill>
              </a:rPr>
              <a:t> </a:t>
            </a:r>
            <a:r>
              <a:rPr lang="en-HK" dirty="0" err="1">
                <a:solidFill>
                  <a:srgbClr val="FFFF00"/>
                </a:solidFill>
              </a:rPr>
              <a:t>dan</a:t>
            </a:r>
            <a:r>
              <a:rPr lang="en-HK" dirty="0">
                <a:solidFill>
                  <a:srgbClr val="FFFF00"/>
                </a:solidFill>
              </a:rPr>
              <a:t> </a:t>
            </a:r>
            <a:r>
              <a:rPr lang="en-HK" dirty="0" err="1">
                <a:solidFill>
                  <a:srgbClr val="FFFF00"/>
                </a:solidFill>
              </a:rPr>
              <a:t>pemandangan</a:t>
            </a:r>
            <a:r>
              <a:rPr lang="en-HK" dirty="0">
                <a:solidFill>
                  <a:srgbClr val="FFFF00"/>
                </a:solidFill>
              </a:rPr>
              <a:t> </a:t>
            </a:r>
            <a:r>
              <a:rPr lang="en-HK" dirty="0" err="1">
                <a:solidFill>
                  <a:srgbClr val="FFFF00"/>
                </a:solidFill>
              </a:rPr>
              <a:t>lainnya</a:t>
            </a:r>
            <a:r>
              <a:rPr lang="en-HK" dirty="0">
                <a:solidFill>
                  <a:srgbClr val="FFFF00"/>
                </a:solidFill>
              </a:rPr>
              <a:t> </a:t>
            </a:r>
            <a:r>
              <a:rPr lang="en-HK" dirty="0" err="1">
                <a:solidFill>
                  <a:srgbClr val="FFFF00"/>
                </a:solidFill>
              </a:rPr>
              <a:t>elemen</a:t>
            </a:r>
            <a:r>
              <a:rPr lang="en-HK" dirty="0">
                <a:solidFill>
                  <a:srgbClr val="FFFF00"/>
                </a:solidFill>
              </a:rPr>
              <a:t> yang </a:t>
            </a:r>
            <a:r>
              <a:rPr lang="en-HK" dirty="0" err="1">
                <a:solidFill>
                  <a:srgbClr val="FFFF00"/>
                </a:solidFill>
              </a:rPr>
              <a:t>diperlukan</a:t>
            </a:r>
            <a:r>
              <a:rPr lang="en-HK" dirty="0">
                <a:solidFill>
                  <a:srgbClr val="FFFF00"/>
                </a:solidFill>
              </a:rPr>
              <a:t> </a:t>
            </a:r>
            <a:r>
              <a:rPr lang="en-HK" dirty="0" err="1">
                <a:solidFill>
                  <a:srgbClr val="FFFF00"/>
                </a:solidFill>
              </a:rPr>
              <a:t>untuk</a:t>
            </a:r>
            <a:r>
              <a:rPr lang="en-HK" dirty="0">
                <a:solidFill>
                  <a:srgbClr val="FFFF00"/>
                </a:solidFill>
              </a:rPr>
              <a:t> </a:t>
            </a:r>
            <a:r>
              <a:rPr lang="en-HK" dirty="0" err="1">
                <a:solidFill>
                  <a:srgbClr val="FFFF00"/>
                </a:solidFill>
              </a:rPr>
              <a:t>membuat</a:t>
            </a:r>
            <a:r>
              <a:rPr lang="en-HK" dirty="0">
                <a:solidFill>
                  <a:srgbClr val="FFFF00"/>
                </a:solidFill>
              </a:rPr>
              <a:t> </a:t>
            </a:r>
            <a:r>
              <a:rPr lang="en-HK" dirty="0" err="1">
                <a:solidFill>
                  <a:srgbClr val="FFFF00"/>
                </a:solidFill>
              </a:rPr>
              <a:t>produk</a:t>
            </a:r>
            <a:r>
              <a:rPr lang="en-HK" dirty="0">
                <a:solidFill>
                  <a:srgbClr val="FFFF00"/>
                </a:solidFill>
              </a:rPr>
              <a:t> </a:t>
            </a:r>
            <a:r>
              <a:rPr lang="en-HK" dirty="0" err="1">
                <a:solidFill>
                  <a:srgbClr val="FFFF00"/>
                </a:solidFill>
              </a:rPr>
              <a:t>jadi</a:t>
            </a:r>
            <a:r>
              <a:rPr lang="en-HK" dirty="0">
                <a:solidFill>
                  <a:srgbClr val="FFFF00"/>
                </a:solidFill>
              </a:rPr>
              <a:t> </a:t>
            </a:r>
            <a:r>
              <a:rPr lang="en-HK" dirty="0" err="1">
                <a:solidFill>
                  <a:srgbClr val="FFFF00"/>
                </a:solidFill>
              </a:rPr>
              <a:t>lebih</a:t>
            </a:r>
            <a:r>
              <a:rPr lang="en-HK" dirty="0">
                <a:solidFill>
                  <a:srgbClr val="FFFF00"/>
                </a:solidFill>
              </a:rPr>
              <a:t> </a:t>
            </a:r>
            <a:r>
              <a:rPr lang="en-HK" dirty="0" err="1">
                <a:solidFill>
                  <a:srgbClr val="FFFF00"/>
                </a:solidFill>
              </a:rPr>
              <a:t>menarik</a:t>
            </a:r>
            <a:r>
              <a:rPr lang="en-HK"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160891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PUBLIC RELATIONS  and  COMMUNITY AFFAIRS </a:t>
            </a:r>
            <a:endParaRPr lang="en-US" dirty="0"/>
          </a:p>
        </p:txBody>
      </p:sp>
      <p:sp>
        <p:nvSpPr>
          <p:cNvPr id="3" name="Content Placeholder 2"/>
          <p:cNvSpPr>
            <a:spLocks noGrp="1"/>
          </p:cNvSpPr>
          <p:nvPr>
            <p:ph idx="1"/>
          </p:nvPr>
        </p:nvSpPr>
        <p:spPr/>
        <p:txBody>
          <a:bodyPr/>
          <a:lstStyle/>
          <a:p>
            <a:r>
              <a:rPr lang="en-HK" dirty="0" smtClean="0"/>
              <a:t>Public Relations Director</a:t>
            </a:r>
          </a:p>
          <a:p>
            <a:pPr lvl="1"/>
            <a:r>
              <a:rPr lang="en-HK" dirty="0">
                <a:solidFill>
                  <a:srgbClr val="FFFF00"/>
                </a:solidFill>
              </a:rPr>
              <a:t>PR </a:t>
            </a:r>
            <a:r>
              <a:rPr lang="en-HK" dirty="0" err="1">
                <a:solidFill>
                  <a:srgbClr val="FFFF00"/>
                </a:solidFill>
              </a:rPr>
              <a:t>untuk</a:t>
            </a:r>
            <a:r>
              <a:rPr lang="en-HK" dirty="0">
                <a:solidFill>
                  <a:srgbClr val="FFFF00"/>
                </a:solidFill>
              </a:rPr>
              <a:t> </a:t>
            </a:r>
            <a:r>
              <a:rPr lang="en-HK" dirty="0" err="1">
                <a:solidFill>
                  <a:srgbClr val="FFFF00"/>
                </a:solidFill>
              </a:rPr>
              <a:t>sebuah</a:t>
            </a:r>
            <a:r>
              <a:rPr lang="en-HK" dirty="0">
                <a:solidFill>
                  <a:srgbClr val="FFFF00"/>
                </a:solidFill>
              </a:rPr>
              <a:t> </a:t>
            </a:r>
            <a:r>
              <a:rPr lang="en-HK" dirty="0" err="1">
                <a:solidFill>
                  <a:srgbClr val="FFFF00"/>
                </a:solidFill>
              </a:rPr>
              <a:t>stasiun</a:t>
            </a:r>
            <a:r>
              <a:rPr lang="en-HK" dirty="0">
                <a:solidFill>
                  <a:srgbClr val="FFFF00"/>
                </a:solidFill>
              </a:rPr>
              <a:t> </a:t>
            </a:r>
            <a:r>
              <a:rPr lang="en-HK" dirty="0" err="1">
                <a:solidFill>
                  <a:srgbClr val="FFFF00"/>
                </a:solidFill>
              </a:rPr>
              <a:t>televisi</a:t>
            </a:r>
            <a:r>
              <a:rPr lang="en-HK" dirty="0">
                <a:solidFill>
                  <a:srgbClr val="FFFF00"/>
                </a:solidFill>
              </a:rPr>
              <a:t> </a:t>
            </a:r>
            <a:r>
              <a:rPr lang="en-HK" dirty="0" err="1">
                <a:solidFill>
                  <a:srgbClr val="FFFF00"/>
                </a:solidFill>
              </a:rPr>
              <a:t>berfungsi</a:t>
            </a:r>
            <a:r>
              <a:rPr lang="en-HK" dirty="0">
                <a:solidFill>
                  <a:srgbClr val="FFFF00"/>
                </a:solidFill>
              </a:rPr>
              <a:t> </a:t>
            </a:r>
            <a:r>
              <a:rPr lang="en-HK" dirty="0" err="1">
                <a:solidFill>
                  <a:srgbClr val="FFFF00"/>
                </a:solidFill>
              </a:rPr>
              <a:t>sama</a:t>
            </a:r>
            <a:r>
              <a:rPr lang="en-HK" dirty="0">
                <a:solidFill>
                  <a:srgbClr val="FFFF00"/>
                </a:solidFill>
              </a:rPr>
              <a:t> </a:t>
            </a:r>
            <a:r>
              <a:rPr lang="en-HK" dirty="0" err="1">
                <a:solidFill>
                  <a:srgbClr val="FFFF00"/>
                </a:solidFill>
              </a:rPr>
              <a:t>seperti</a:t>
            </a:r>
            <a:r>
              <a:rPr lang="en-HK" dirty="0">
                <a:solidFill>
                  <a:srgbClr val="FFFF00"/>
                </a:solidFill>
              </a:rPr>
              <a:t> orang PR lain, </a:t>
            </a:r>
            <a:r>
              <a:rPr lang="en-HK" dirty="0" err="1">
                <a:solidFill>
                  <a:srgbClr val="FFFF00"/>
                </a:solidFill>
              </a:rPr>
              <a:t>perbedaan</a:t>
            </a:r>
            <a:r>
              <a:rPr lang="en-HK" dirty="0">
                <a:solidFill>
                  <a:srgbClr val="FFFF00"/>
                </a:solidFill>
              </a:rPr>
              <a:t> </a:t>
            </a:r>
            <a:r>
              <a:rPr lang="en-HK" dirty="0" err="1">
                <a:solidFill>
                  <a:srgbClr val="FFFF00"/>
                </a:solidFill>
              </a:rPr>
              <a:t>adalah</a:t>
            </a:r>
            <a:r>
              <a:rPr lang="en-HK" dirty="0">
                <a:solidFill>
                  <a:srgbClr val="FFFF00"/>
                </a:solidFill>
              </a:rPr>
              <a:t> </a:t>
            </a:r>
            <a:r>
              <a:rPr lang="en-HK" dirty="0" err="1">
                <a:solidFill>
                  <a:srgbClr val="FFFF00"/>
                </a:solidFill>
              </a:rPr>
              <a:t>bahwa</a:t>
            </a:r>
            <a:r>
              <a:rPr lang="en-HK" dirty="0">
                <a:solidFill>
                  <a:srgbClr val="FFFF00"/>
                </a:solidFill>
              </a:rPr>
              <a:t> </a:t>
            </a:r>
            <a:r>
              <a:rPr lang="en-HK" dirty="0" err="1">
                <a:solidFill>
                  <a:srgbClr val="FFFF00"/>
                </a:solidFill>
              </a:rPr>
              <a:t>produk</a:t>
            </a:r>
            <a:r>
              <a:rPr lang="en-HK" dirty="0">
                <a:solidFill>
                  <a:srgbClr val="FFFF00"/>
                </a:solidFill>
              </a:rPr>
              <a:t> </a:t>
            </a:r>
            <a:r>
              <a:rPr lang="en-HK" dirty="0" err="1">
                <a:solidFill>
                  <a:srgbClr val="FFFF00"/>
                </a:solidFill>
              </a:rPr>
              <a:t>dia</a:t>
            </a:r>
            <a:r>
              <a:rPr lang="en-HK" dirty="0">
                <a:solidFill>
                  <a:srgbClr val="FFFF00"/>
                </a:solidFill>
              </a:rPr>
              <a:t> </a:t>
            </a:r>
            <a:r>
              <a:rPr lang="en-HK" dirty="0" err="1">
                <a:solidFill>
                  <a:srgbClr val="FFFF00"/>
                </a:solidFill>
              </a:rPr>
              <a:t>mempromosikan</a:t>
            </a:r>
            <a:r>
              <a:rPr lang="en-HK" dirty="0">
                <a:solidFill>
                  <a:srgbClr val="FFFF00"/>
                </a:solidFill>
              </a:rPr>
              <a:t> </a:t>
            </a:r>
            <a:r>
              <a:rPr lang="en-HK" dirty="0" err="1">
                <a:solidFill>
                  <a:srgbClr val="FFFF00"/>
                </a:solidFill>
              </a:rPr>
              <a:t>adalah</a:t>
            </a:r>
            <a:r>
              <a:rPr lang="en-HK" dirty="0">
                <a:solidFill>
                  <a:srgbClr val="FFFF00"/>
                </a:solidFill>
              </a:rPr>
              <a:t> </a:t>
            </a:r>
            <a:r>
              <a:rPr lang="en-HK" dirty="0" err="1">
                <a:solidFill>
                  <a:srgbClr val="FFFF00"/>
                </a:solidFill>
              </a:rPr>
              <a:t>stasiun</a:t>
            </a:r>
            <a:r>
              <a:rPr lang="en-HK" dirty="0">
                <a:solidFill>
                  <a:srgbClr val="FFFF00"/>
                </a:solidFill>
              </a:rPr>
              <a:t> </a:t>
            </a:r>
            <a:r>
              <a:rPr lang="en-HK" dirty="0" err="1">
                <a:solidFill>
                  <a:srgbClr val="FFFF00"/>
                </a:solidFill>
              </a:rPr>
              <a:t>televisi</a:t>
            </a:r>
            <a:r>
              <a:rPr lang="en-HK" dirty="0">
                <a:solidFill>
                  <a:srgbClr val="FFFF00"/>
                </a:solidFill>
              </a:rPr>
              <a:t>. </a:t>
            </a:r>
            <a:r>
              <a:rPr lang="en-HK" dirty="0" err="1">
                <a:solidFill>
                  <a:srgbClr val="FFFF00"/>
                </a:solidFill>
              </a:rPr>
              <a:t>Terampil</a:t>
            </a:r>
            <a:r>
              <a:rPr lang="en-HK" dirty="0">
                <a:solidFill>
                  <a:srgbClr val="FFFF00"/>
                </a:solidFill>
              </a:rPr>
              <a:t> </a:t>
            </a:r>
            <a:r>
              <a:rPr lang="en-HK" dirty="0" err="1">
                <a:solidFill>
                  <a:srgbClr val="FFFF00"/>
                </a:solidFill>
              </a:rPr>
              <a:t>dalam</a:t>
            </a:r>
            <a:r>
              <a:rPr lang="en-HK" dirty="0">
                <a:solidFill>
                  <a:srgbClr val="FFFF00"/>
                </a:solidFill>
              </a:rPr>
              <a:t> </a:t>
            </a:r>
            <a:r>
              <a:rPr lang="en-HK" dirty="0" err="1">
                <a:solidFill>
                  <a:srgbClr val="FFFF00"/>
                </a:solidFill>
              </a:rPr>
              <a:t>komunikasi</a:t>
            </a:r>
            <a:r>
              <a:rPr lang="en-HK" dirty="0">
                <a:solidFill>
                  <a:srgbClr val="FFFF00"/>
                </a:solidFill>
              </a:rPr>
              <a:t> </a:t>
            </a:r>
            <a:r>
              <a:rPr lang="en-HK" dirty="0" err="1">
                <a:solidFill>
                  <a:srgbClr val="FFFF00"/>
                </a:solidFill>
              </a:rPr>
              <a:t>tertulis</a:t>
            </a:r>
            <a:r>
              <a:rPr lang="en-HK" dirty="0">
                <a:solidFill>
                  <a:srgbClr val="FFFF00"/>
                </a:solidFill>
              </a:rPr>
              <a:t> </a:t>
            </a:r>
            <a:r>
              <a:rPr lang="en-HK" dirty="0" err="1">
                <a:solidFill>
                  <a:srgbClr val="FFFF00"/>
                </a:solidFill>
              </a:rPr>
              <a:t>dan</a:t>
            </a:r>
            <a:r>
              <a:rPr lang="en-HK" dirty="0">
                <a:solidFill>
                  <a:srgbClr val="FFFF00"/>
                </a:solidFill>
              </a:rPr>
              <a:t> </a:t>
            </a:r>
            <a:r>
              <a:rPr lang="en-HK" dirty="0" err="1">
                <a:solidFill>
                  <a:srgbClr val="FFFF00"/>
                </a:solidFill>
              </a:rPr>
              <a:t>lisan</a:t>
            </a:r>
            <a:r>
              <a:rPr lang="en-HK" dirty="0">
                <a:solidFill>
                  <a:srgbClr val="FFFF00"/>
                </a:solidFill>
              </a:rPr>
              <a:t>, </a:t>
            </a:r>
            <a:r>
              <a:rPr lang="en-HK" dirty="0" err="1">
                <a:solidFill>
                  <a:srgbClr val="FFFF00"/>
                </a:solidFill>
              </a:rPr>
              <a:t>direktur</a:t>
            </a:r>
            <a:r>
              <a:rPr lang="en-HK" dirty="0">
                <a:solidFill>
                  <a:srgbClr val="FFFF00"/>
                </a:solidFill>
              </a:rPr>
              <a:t> </a:t>
            </a:r>
            <a:r>
              <a:rPr lang="en-HK" dirty="0" err="1">
                <a:solidFill>
                  <a:srgbClr val="FFFF00"/>
                </a:solidFill>
              </a:rPr>
              <a:t>hubungan</a:t>
            </a:r>
            <a:r>
              <a:rPr lang="en-HK" dirty="0">
                <a:solidFill>
                  <a:srgbClr val="FFFF00"/>
                </a:solidFill>
              </a:rPr>
              <a:t> </a:t>
            </a:r>
            <a:r>
              <a:rPr lang="en-HK" dirty="0" err="1">
                <a:solidFill>
                  <a:srgbClr val="FFFF00"/>
                </a:solidFill>
              </a:rPr>
              <a:t>masyarakat</a:t>
            </a:r>
            <a:r>
              <a:rPr lang="en-HK" dirty="0">
                <a:solidFill>
                  <a:srgbClr val="FFFF00"/>
                </a:solidFill>
              </a:rPr>
              <a:t> </a:t>
            </a:r>
            <a:r>
              <a:rPr lang="en-HK" dirty="0" err="1">
                <a:solidFill>
                  <a:srgbClr val="FFFF00"/>
                </a:solidFill>
              </a:rPr>
              <a:t>mengelola</a:t>
            </a:r>
            <a:r>
              <a:rPr lang="en-HK" dirty="0">
                <a:solidFill>
                  <a:srgbClr val="FFFF00"/>
                </a:solidFill>
              </a:rPr>
              <a:t> </a:t>
            </a:r>
            <a:r>
              <a:rPr lang="en-HK" dirty="0" err="1">
                <a:solidFill>
                  <a:srgbClr val="FFFF00"/>
                </a:solidFill>
              </a:rPr>
              <a:t>persepsi</a:t>
            </a:r>
            <a:r>
              <a:rPr lang="en-HK" dirty="0">
                <a:solidFill>
                  <a:srgbClr val="FFFF00"/>
                </a:solidFill>
              </a:rPr>
              <a:t> </a:t>
            </a:r>
            <a:r>
              <a:rPr lang="en-HK" dirty="0" err="1">
                <a:solidFill>
                  <a:srgbClr val="FFFF00"/>
                </a:solidFill>
              </a:rPr>
              <a:t>publik</a:t>
            </a:r>
            <a:r>
              <a:rPr lang="en-HK" dirty="0">
                <a:solidFill>
                  <a:srgbClr val="FFFF00"/>
                </a:solidFill>
              </a:rPr>
              <a:t> </a:t>
            </a:r>
            <a:r>
              <a:rPr lang="en-HK" dirty="0" err="1">
                <a:solidFill>
                  <a:srgbClr val="FFFF00"/>
                </a:solidFill>
              </a:rPr>
              <a:t>dari</a:t>
            </a:r>
            <a:r>
              <a:rPr lang="en-HK" dirty="0">
                <a:solidFill>
                  <a:srgbClr val="FFFF00"/>
                </a:solidFill>
              </a:rPr>
              <a:t> </a:t>
            </a:r>
            <a:r>
              <a:rPr lang="en-HK" dirty="0" err="1">
                <a:solidFill>
                  <a:srgbClr val="FFFF00"/>
                </a:solidFill>
              </a:rPr>
              <a:t>stasiun</a:t>
            </a:r>
            <a:r>
              <a:rPr lang="en-HK" dirty="0">
                <a:solidFill>
                  <a:srgbClr val="FFFF00"/>
                </a:solidFill>
              </a:rPr>
              <a:t>, </a:t>
            </a:r>
            <a:r>
              <a:rPr lang="en-HK" dirty="0" err="1">
                <a:solidFill>
                  <a:srgbClr val="FFFF00"/>
                </a:solidFill>
              </a:rPr>
              <a:t>berinteraksi</a:t>
            </a:r>
            <a:r>
              <a:rPr lang="en-HK" dirty="0">
                <a:solidFill>
                  <a:srgbClr val="FFFF00"/>
                </a:solidFill>
              </a:rPr>
              <a:t> </a:t>
            </a:r>
            <a:r>
              <a:rPr lang="en-HK" dirty="0" err="1">
                <a:solidFill>
                  <a:srgbClr val="FFFF00"/>
                </a:solidFill>
              </a:rPr>
              <a:t>dengan</a:t>
            </a:r>
            <a:r>
              <a:rPr lang="en-HK" dirty="0">
                <a:solidFill>
                  <a:srgbClr val="FFFF00"/>
                </a:solidFill>
              </a:rPr>
              <a:t> media </a:t>
            </a:r>
            <a:r>
              <a:rPr lang="en-HK" dirty="0" err="1">
                <a:solidFill>
                  <a:srgbClr val="FFFF00"/>
                </a:solidFill>
              </a:rPr>
              <a:t>dan</a:t>
            </a:r>
            <a:r>
              <a:rPr lang="en-HK" dirty="0">
                <a:solidFill>
                  <a:srgbClr val="FFFF00"/>
                </a:solidFill>
              </a:rPr>
              <a:t> </a:t>
            </a:r>
            <a:r>
              <a:rPr lang="en-HK" dirty="0" err="1">
                <a:solidFill>
                  <a:srgbClr val="FFFF00"/>
                </a:solidFill>
              </a:rPr>
              <a:t>berfungsi</a:t>
            </a:r>
            <a:r>
              <a:rPr lang="en-HK" dirty="0">
                <a:solidFill>
                  <a:srgbClr val="FFFF00"/>
                </a:solidFill>
              </a:rPr>
              <a:t> </a:t>
            </a:r>
            <a:r>
              <a:rPr lang="en-HK" dirty="0" err="1">
                <a:solidFill>
                  <a:srgbClr val="FFFF00"/>
                </a:solidFill>
              </a:rPr>
              <a:t>sebagai</a:t>
            </a:r>
            <a:r>
              <a:rPr lang="en-HK" dirty="0">
                <a:solidFill>
                  <a:srgbClr val="FFFF00"/>
                </a:solidFill>
              </a:rPr>
              <a:t> </a:t>
            </a:r>
            <a:r>
              <a:rPr lang="en-HK" dirty="0" err="1">
                <a:solidFill>
                  <a:srgbClr val="FFFF00"/>
                </a:solidFill>
              </a:rPr>
              <a:t>juru</a:t>
            </a:r>
            <a:r>
              <a:rPr lang="en-HK" dirty="0">
                <a:solidFill>
                  <a:srgbClr val="FFFF00"/>
                </a:solidFill>
              </a:rPr>
              <a:t> </a:t>
            </a:r>
            <a:r>
              <a:rPr lang="en-HK" dirty="0" err="1">
                <a:solidFill>
                  <a:srgbClr val="FFFF00"/>
                </a:solidFill>
              </a:rPr>
              <a:t>bicara</a:t>
            </a:r>
            <a:r>
              <a:rPr lang="en-HK" dirty="0">
                <a:solidFill>
                  <a:srgbClr val="FFFF00"/>
                </a:solidFill>
              </a:rPr>
              <a:t> </a:t>
            </a:r>
            <a:r>
              <a:rPr lang="en-HK" dirty="0" err="1">
                <a:solidFill>
                  <a:srgbClr val="FFFF00"/>
                </a:solidFill>
              </a:rPr>
              <a:t>resmi</a:t>
            </a:r>
            <a:r>
              <a:rPr lang="en-HK" dirty="0">
                <a:solidFill>
                  <a:srgbClr val="FFFF00"/>
                </a:solidFill>
              </a:rPr>
              <a:t>.</a:t>
            </a:r>
            <a:endParaRPr lang="en-HK" dirty="0" smtClean="0">
              <a:solidFill>
                <a:srgbClr val="FFFF00"/>
              </a:solidFill>
            </a:endParaRPr>
          </a:p>
          <a:p>
            <a:r>
              <a:rPr lang="en-HK" dirty="0"/>
              <a:t>Public Service Director or Community Relations </a:t>
            </a:r>
            <a:r>
              <a:rPr lang="en-HK" dirty="0" smtClean="0"/>
              <a:t>Manager</a:t>
            </a:r>
          </a:p>
          <a:p>
            <a:pPr lvl="1"/>
            <a:r>
              <a:rPr lang="en-US" dirty="0" err="1" smtClean="0">
                <a:solidFill>
                  <a:srgbClr val="FFFF00"/>
                </a:solidFill>
              </a:rPr>
              <a:t>Bekerja</a:t>
            </a:r>
            <a:r>
              <a:rPr lang="en-US" dirty="0" smtClean="0">
                <a:solidFill>
                  <a:srgbClr val="FFFF00"/>
                </a:solidFill>
              </a:rPr>
              <a:t> </a:t>
            </a:r>
            <a:r>
              <a:rPr lang="en-US" dirty="0" err="1">
                <a:solidFill>
                  <a:srgbClr val="FFFF00"/>
                </a:solidFill>
              </a:rPr>
              <a:t>untuk</a:t>
            </a:r>
            <a:r>
              <a:rPr lang="en-US" dirty="0">
                <a:solidFill>
                  <a:srgbClr val="FFFF00"/>
                </a:solidFill>
              </a:rPr>
              <a:t> </a:t>
            </a:r>
            <a:r>
              <a:rPr lang="en-US" dirty="0" err="1">
                <a:solidFill>
                  <a:srgbClr val="FFFF00"/>
                </a:solidFill>
              </a:rPr>
              <a:t>melibatkan</a:t>
            </a:r>
            <a:r>
              <a:rPr lang="en-US" dirty="0">
                <a:solidFill>
                  <a:srgbClr val="FFFF00"/>
                </a:solidFill>
              </a:rPr>
              <a:t> </a:t>
            </a:r>
            <a:r>
              <a:rPr lang="en-US" dirty="0" err="1">
                <a:solidFill>
                  <a:srgbClr val="FFFF00"/>
                </a:solidFill>
              </a:rPr>
              <a:t>stasiun</a:t>
            </a:r>
            <a:r>
              <a:rPr lang="en-US" dirty="0">
                <a:solidFill>
                  <a:srgbClr val="FFFF00"/>
                </a:solidFill>
              </a:rPr>
              <a:t> di </a:t>
            </a:r>
            <a:r>
              <a:rPr lang="en-US" dirty="0" err="1">
                <a:solidFill>
                  <a:srgbClr val="FFFF00"/>
                </a:solidFill>
              </a:rPr>
              <a:t>masyarakat</a:t>
            </a:r>
            <a:r>
              <a:rPr lang="en-US" dirty="0">
                <a:solidFill>
                  <a:srgbClr val="FFFF00"/>
                </a:solidFill>
              </a:rPr>
              <a:t> </a:t>
            </a:r>
            <a:r>
              <a:rPr lang="en-US" dirty="0" err="1">
                <a:solidFill>
                  <a:srgbClr val="FFFF00"/>
                </a:solidFill>
              </a:rPr>
              <a:t>melalui</a:t>
            </a:r>
            <a:r>
              <a:rPr lang="en-US" dirty="0">
                <a:solidFill>
                  <a:srgbClr val="FFFF00"/>
                </a:solidFill>
              </a:rPr>
              <a:t> sponsor </a:t>
            </a:r>
            <a:r>
              <a:rPr lang="en-US" dirty="0" err="1">
                <a:solidFill>
                  <a:srgbClr val="FFFF00"/>
                </a:solidFill>
              </a:rPr>
              <a:t>dari</a:t>
            </a:r>
            <a:r>
              <a:rPr lang="en-US" dirty="0">
                <a:solidFill>
                  <a:srgbClr val="FFFF00"/>
                </a:solidFill>
              </a:rPr>
              <a:t> acara </a:t>
            </a:r>
            <a:r>
              <a:rPr lang="en-US" dirty="0" err="1">
                <a:solidFill>
                  <a:srgbClr val="FFFF00"/>
                </a:solidFill>
              </a:rPr>
              <a:t>amal</a:t>
            </a:r>
            <a:r>
              <a:rPr lang="en-US" dirty="0">
                <a:solidFill>
                  <a:srgbClr val="FFFF00"/>
                </a:solidFill>
              </a:rPr>
              <a:t> </a:t>
            </a:r>
            <a:r>
              <a:rPr lang="en-US" dirty="0" err="1">
                <a:solidFill>
                  <a:srgbClr val="FFFF00"/>
                </a:solidFill>
              </a:rPr>
              <a:t>atau</a:t>
            </a:r>
            <a:r>
              <a:rPr lang="en-US" dirty="0">
                <a:solidFill>
                  <a:srgbClr val="FFFF00"/>
                </a:solidFill>
              </a:rPr>
              <a:t> </a:t>
            </a:r>
            <a:r>
              <a:rPr lang="en-US" dirty="0" err="1">
                <a:solidFill>
                  <a:srgbClr val="FFFF00"/>
                </a:solidFill>
              </a:rPr>
              <a:t>penyebab</a:t>
            </a:r>
            <a:r>
              <a:rPr lang="en-US" dirty="0">
                <a:solidFill>
                  <a:srgbClr val="FFFF00"/>
                </a:solidFill>
              </a:rPr>
              <a:t> lain yang </a:t>
            </a:r>
            <a:r>
              <a:rPr lang="en-US" dirty="0" err="1">
                <a:solidFill>
                  <a:srgbClr val="FFFF00"/>
                </a:solidFill>
              </a:rPr>
              <a:t>terlihat</a:t>
            </a:r>
            <a:r>
              <a:rPr lang="en-US" dirty="0">
                <a:solidFill>
                  <a:srgbClr val="FFFF00"/>
                </a:solidFill>
              </a:rPr>
              <a:t>, </a:t>
            </a:r>
            <a:r>
              <a:rPr lang="en-US" dirty="0" err="1">
                <a:solidFill>
                  <a:srgbClr val="FFFF00"/>
                </a:solidFill>
              </a:rPr>
              <a:t>termasuk</a:t>
            </a:r>
            <a:r>
              <a:rPr lang="en-US" dirty="0">
                <a:solidFill>
                  <a:srgbClr val="FFFF00"/>
                </a:solidFill>
              </a:rPr>
              <a:t> yang </a:t>
            </a:r>
            <a:r>
              <a:rPr lang="en-US" dirty="0" err="1">
                <a:solidFill>
                  <a:srgbClr val="FFFF00"/>
                </a:solidFill>
              </a:rPr>
              <a:t>bisa</a:t>
            </a:r>
            <a:r>
              <a:rPr lang="en-US" dirty="0">
                <a:solidFill>
                  <a:srgbClr val="FFFF00"/>
                </a:solidFill>
              </a:rPr>
              <a:t> </a:t>
            </a:r>
            <a:r>
              <a:rPr lang="en-US" dirty="0" err="1">
                <a:solidFill>
                  <a:srgbClr val="FFFF00"/>
                </a:solidFill>
              </a:rPr>
              <a:t>memberikan</a:t>
            </a:r>
            <a:r>
              <a:rPr lang="en-US" dirty="0">
                <a:solidFill>
                  <a:srgbClr val="FFFF00"/>
                </a:solidFill>
              </a:rPr>
              <a:t> </a:t>
            </a:r>
            <a:r>
              <a:rPr lang="en-US" dirty="0" err="1">
                <a:solidFill>
                  <a:srgbClr val="FFFF00"/>
                </a:solidFill>
              </a:rPr>
              <a:t>pengiklan</a:t>
            </a:r>
            <a:r>
              <a:rPr lang="en-US" dirty="0">
                <a:solidFill>
                  <a:srgbClr val="FFFF00"/>
                </a:solidFill>
              </a:rPr>
              <a:t> tie-in</a:t>
            </a:r>
            <a:r>
              <a:rPr lang="en-US" dirty="0" smtClean="0">
                <a:solidFill>
                  <a:srgbClr val="FFFF00"/>
                </a:solidFill>
              </a:rPr>
              <a:t>. (PSA </a:t>
            </a:r>
            <a:r>
              <a:rPr lang="en-US" dirty="0" err="1" smtClean="0">
                <a:solidFill>
                  <a:srgbClr val="FFFF00"/>
                </a:solidFill>
              </a:rPr>
              <a:t>dll</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874492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PROGRAMMING Department </a:t>
            </a:r>
            <a:endParaRPr lang="en-US" dirty="0"/>
          </a:p>
        </p:txBody>
      </p:sp>
      <p:sp>
        <p:nvSpPr>
          <p:cNvPr id="3" name="Content Placeholder 2"/>
          <p:cNvSpPr>
            <a:spLocks noGrp="1"/>
          </p:cNvSpPr>
          <p:nvPr>
            <p:ph idx="1"/>
          </p:nvPr>
        </p:nvSpPr>
        <p:spPr/>
        <p:txBody>
          <a:bodyPr/>
          <a:lstStyle/>
          <a:p>
            <a:r>
              <a:rPr lang="en-US" dirty="0" err="1" smtClean="0"/>
              <a:t>Membuat</a:t>
            </a:r>
            <a:r>
              <a:rPr lang="en-US" dirty="0" smtClean="0"/>
              <a:t> </a:t>
            </a:r>
            <a:r>
              <a:rPr lang="en-US" dirty="0" err="1"/>
              <a:t>informasi</a:t>
            </a:r>
            <a:r>
              <a:rPr lang="en-US" dirty="0"/>
              <a:t> </a:t>
            </a:r>
            <a:r>
              <a:rPr lang="en-US" dirty="0" err="1"/>
              <a:t>pemrograman</a:t>
            </a:r>
            <a:r>
              <a:rPr lang="en-US" dirty="0"/>
              <a:t> </a:t>
            </a:r>
            <a:r>
              <a:rPr lang="en-US" dirty="0" err="1"/>
              <a:t>tertentu</a:t>
            </a:r>
            <a:r>
              <a:rPr lang="en-US" dirty="0"/>
              <a:t> </a:t>
            </a:r>
            <a:r>
              <a:rPr lang="en-US" dirty="0" err="1"/>
              <a:t>diumpankan</a:t>
            </a:r>
            <a:r>
              <a:rPr lang="en-US" dirty="0"/>
              <a:t> </a:t>
            </a:r>
            <a:r>
              <a:rPr lang="en-US" dirty="0" err="1"/>
              <a:t>ke</a:t>
            </a:r>
            <a:r>
              <a:rPr lang="en-US" dirty="0"/>
              <a:t> </a:t>
            </a:r>
            <a:r>
              <a:rPr lang="en-US" dirty="0" err="1"/>
              <a:t>lalu</a:t>
            </a:r>
            <a:r>
              <a:rPr lang="en-US" dirty="0"/>
              <a:t> </a:t>
            </a:r>
            <a:r>
              <a:rPr lang="en-US" dirty="0" err="1"/>
              <a:t>lintas</a:t>
            </a:r>
            <a:r>
              <a:rPr lang="en-US" dirty="0"/>
              <a:t>, </a:t>
            </a:r>
            <a:r>
              <a:rPr lang="en-US" dirty="0" err="1"/>
              <a:t>penjualan</a:t>
            </a:r>
            <a:r>
              <a:rPr lang="en-US" dirty="0"/>
              <a:t> </a:t>
            </a:r>
            <a:r>
              <a:rPr lang="en-US" dirty="0" err="1"/>
              <a:t>dan</a:t>
            </a:r>
            <a:r>
              <a:rPr lang="en-US" dirty="0"/>
              <a:t> </a:t>
            </a:r>
            <a:r>
              <a:rPr lang="en-US" dirty="0" err="1"/>
              <a:t>departemen</a:t>
            </a:r>
            <a:r>
              <a:rPr lang="en-US" dirty="0"/>
              <a:t> </a:t>
            </a:r>
            <a:r>
              <a:rPr lang="en-US" dirty="0" err="1"/>
              <a:t>terkait</a:t>
            </a:r>
            <a:r>
              <a:rPr lang="en-US" dirty="0"/>
              <a:t> </a:t>
            </a:r>
            <a:r>
              <a:rPr lang="en-US" dirty="0" err="1"/>
              <a:t>lainnya</a:t>
            </a:r>
            <a:r>
              <a:rPr lang="en-US" dirty="0"/>
              <a:t>. </a:t>
            </a:r>
            <a:r>
              <a:rPr lang="en-US" dirty="0" err="1"/>
              <a:t>Setiap</a:t>
            </a:r>
            <a:r>
              <a:rPr lang="en-US" dirty="0"/>
              <a:t> </a:t>
            </a:r>
            <a:r>
              <a:rPr lang="en-US" dirty="0" err="1"/>
              <a:t>perubahan</a:t>
            </a:r>
            <a:r>
              <a:rPr lang="en-US" dirty="0"/>
              <a:t> </a:t>
            </a:r>
            <a:r>
              <a:rPr lang="en-US" dirty="0" err="1"/>
              <a:t>dikomunikasikan</a:t>
            </a:r>
            <a:r>
              <a:rPr lang="en-US" dirty="0"/>
              <a:t> </a:t>
            </a:r>
            <a:r>
              <a:rPr lang="en-US" dirty="0" err="1"/>
              <a:t>baik</a:t>
            </a:r>
            <a:r>
              <a:rPr lang="en-US" dirty="0"/>
              <a:t> di </a:t>
            </a:r>
            <a:r>
              <a:rPr lang="en-US" dirty="0" err="1"/>
              <a:t>rumah</a:t>
            </a:r>
            <a:r>
              <a:rPr lang="en-US" dirty="0"/>
              <a:t> </a:t>
            </a:r>
            <a:r>
              <a:rPr lang="en-US" dirty="0" err="1"/>
              <a:t>maupun</a:t>
            </a:r>
            <a:r>
              <a:rPr lang="en-US" dirty="0"/>
              <a:t> </a:t>
            </a:r>
            <a:r>
              <a:rPr lang="en-US" dirty="0" err="1"/>
              <a:t>eksternal</a:t>
            </a:r>
            <a:r>
              <a:rPr lang="en-US" dirty="0"/>
              <a:t> </a:t>
            </a:r>
            <a:r>
              <a:rPr lang="en-US" dirty="0" err="1"/>
              <a:t>untuk</a:t>
            </a:r>
            <a:r>
              <a:rPr lang="en-US" dirty="0"/>
              <a:t> </a:t>
            </a:r>
            <a:r>
              <a:rPr lang="en-US" dirty="0" err="1"/>
              <a:t>layanan</a:t>
            </a:r>
            <a:r>
              <a:rPr lang="en-US" dirty="0"/>
              <a:t> </a:t>
            </a:r>
            <a:r>
              <a:rPr lang="en-US" dirty="0" err="1"/>
              <a:t>daftar</a:t>
            </a:r>
            <a:r>
              <a:rPr lang="en-US" dirty="0"/>
              <a:t> TV </a:t>
            </a:r>
            <a:r>
              <a:rPr lang="en-US" dirty="0" err="1"/>
              <a:t>dan</a:t>
            </a:r>
            <a:r>
              <a:rPr lang="en-US" dirty="0"/>
              <a:t> </a:t>
            </a:r>
            <a:r>
              <a:rPr lang="en-US" dirty="0" err="1"/>
              <a:t>surat</a:t>
            </a:r>
            <a:r>
              <a:rPr lang="en-US" dirty="0"/>
              <a:t> </a:t>
            </a:r>
            <a:r>
              <a:rPr lang="en-US" dirty="0" err="1"/>
              <a:t>kabar</a:t>
            </a:r>
            <a:r>
              <a:rPr lang="en-US" dirty="0"/>
              <a:t> </a:t>
            </a:r>
            <a:r>
              <a:rPr lang="en-US" dirty="0" err="1"/>
              <a:t>lokal</a:t>
            </a:r>
            <a:r>
              <a:rPr lang="en-US" dirty="0"/>
              <a:t>. </a:t>
            </a:r>
            <a:r>
              <a:rPr lang="en-US" dirty="0" err="1"/>
              <a:t>Menjaga</a:t>
            </a:r>
            <a:r>
              <a:rPr lang="en-US" dirty="0"/>
              <a:t> </a:t>
            </a:r>
            <a:r>
              <a:rPr lang="en-US" dirty="0" err="1"/>
              <a:t>keseimbangan</a:t>
            </a:r>
            <a:r>
              <a:rPr lang="en-US" dirty="0"/>
              <a:t> </a:t>
            </a:r>
            <a:r>
              <a:rPr lang="en-US" dirty="0" err="1"/>
              <a:t>pemrograman</a:t>
            </a:r>
            <a:r>
              <a:rPr lang="en-US" dirty="0"/>
              <a:t> </a:t>
            </a:r>
            <a:r>
              <a:rPr lang="en-US" dirty="0" err="1"/>
              <a:t>dibandingkan</a:t>
            </a:r>
            <a:r>
              <a:rPr lang="en-US" dirty="0"/>
              <a:t> </a:t>
            </a:r>
            <a:r>
              <a:rPr lang="en-US" dirty="0" err="1"/>
              <a:t>negosiasi</a:t>
            </a:r>
            <a:r>
              <a:rPr lang="en-US" dirty="0"/>
              <a:t> </a:t>
            </a:r>
            <a:r>
              <a:rPr lang="en-US" dirty="0" err="1"/>
              <a:t>untuk</a:t>
            </a:r>
            <a:r>
              <a:rPr lang="en-US" dirty="0"/>
              <a:t> </a:t>
            </a:r>
            <a:r>
              <a:rPr lang="en-US" dirty="0" err="1"/>
              <a:t>produk</a:t>
            </a:r>
            <a:r>
              <a:rPr lang="en-US" dirty="0"/>
              <a:t> </a:t>
            </a:r>
            <a:r>
              <a:rPr lang="en-US" dirty="0" err="1"/>
              <a:t>baru</a:t>
            </a:r>
            <a:r>
              <a:rPr lang="en-US" dirty="0"/>
              <a:t> </a:t>
            </a:r>
            <a:r>
              <a:rPr lang="en-US" dirty="0" err="1"/>
              <a:t>merupakan</a:t>
            </a:r>
            <a:r>
              <a:rPr lang="en-US" dirty="0"/>
              <a:t> </a:t>
            </a:r>
            <a:r>
              <a:rPr lang="en-US" dirty="0" err="1"/>
              <a:t>bagian</a:t>
            </a:r>
            <a:r>
              <a:rPr lang="en-US" dirty="0"/>
              <a:t> </a:t>
            </a:r>
            <a:r>
              <a:rPr lang="en-US" dirty="0" err="1"/>
              <a:t>dari</a:t>
            </a:r>
            <a:r>
              <a:rPr lang="en-US" dirty="0"/>
              <a:t> </a:t>
            </a:r>
            <a:r>
              <a:rPr lang="en-US" dirty="0" err="1"/>
              <a:t>tanggung</a:t>
            </a:r>
            <a:r>
              <a:rPr lang="en-US" dirty="0"/>
              <a:t> </a:t>
            </a:r>
            <a:r>
              <a:rPr lang="en-US" dirty="0" err="1"/>
              <a:t>jawab</a:t>
            </a:r>
            <a:r>
              <a:rPr lang="en-US" dirty="0"/>
              <a:t> </a:t>
            </a:r>
            <a:r>
              <a:rPr lang="en-US" dirty="0" err="1"/>
              <a:t>sehari-hari</a:t>
            </a:r>
            <a:r>
              <a:rPr lang="en-US" dirty="0"/>
              <a:t>. </a:t>
            </a:r>
            <a:r>
              <a:rPr lang="en-US" dirty="0" err="1"/>
              <a:t>Stasiun</a:t>
            </a:r>
            <a:r>
              <a:rPr lang="en-US" dirty="0"/>
              <a:t> di </a:t>
            </a:r>
            <a:r>
              <a:rPr lang="en-US" dirty="0" err="1"/>
              <a:t>pasar</a:t>
            </a:r>
            <a:r>
              <a:rPr lang="en-US" dirty="0"/>
              <a:t> yang </a:t>
            </a:r>
            <a:r>
              <a:rPr lang="en-US" dirty="0" err="1"/>
              <a:t>lebih</a:t>
            </a:r>
            <a:r>
              <a:rPr lang="en-US" dirty="0"/>
              <a:t> </a:t>
            </a:r>
            <a:r>
              <a:rPr lang="en-US" dirty="0" err="1"/>
              <a:t>besar</a:t>
            </a:r>
            <a:r>
              <a:rPr lang="en-US" dirty="0"/>
              <a:t>, </a:t>
            </a:r>
            <a:r>
              <a:rPr lang="en-US" dirty="0" err="1"/>
              <a:t>terutama</a:t>
            </a:r>
            <a:r>
              <a:rPr lang="en-US" dirty="0"/>
              <a:t> </a:t>
            </a:r>
            <a:r>
              <a:rPr lang="en-US" dirty="0" err="1"/>
              <a:t>mereka</a:t>
            </a:r>
            <a:r>
              <a:rPr lang="en-US" dirty="0"/>
              <a:t> yang </a:t>
            </a:r>
            <a:r>
              <a:rPr lang="en-US" dirty="0" err="1"/>
              <a:t>merupakan</a:t>
            </a:r>
            <a:r>
              <a:rPr lang="en-US" dirty="0"/>
              <a:t> </a:t>
            </a:r>
            <a:r>
              <a:rPr lang="en-US" dirty="0" err="1"/>
              <a:t>bagian</a:t>
            </a:r>
            <a:r>
              <a:rPr lang="en-US" dirty="0"/>
              <a:t> </a:t>
            </a:r>
            <a:r>
              <a:rPr lang="en-US" dirty="0" err="1"/>
              <a:t>dari</a:t>
            </a:r>
            <a:r>
              <a:rPr lang="en-US" dirty="0"/>
              <a:t> </a:t>
            </a:r>
            <a:r>
              <a:rPr lang="en-US" dirty="0" err="1"/>
              <a:t>konglomerat</a:t>
            </a:r>
            <a:r>
              <a:rPr lang="en-US" dirty="0"/>
              <a:t> media </a:t>
            </a:r>
            <a:r>
              <a:rPr lang="en-US" dirty="0" err="1"/>
              <a:t>besar</a:t>
            </a:r>
            <a:r>
              <a:rPr lang="en-US" dirty="0"/>
              <a:t>, </a:t>
            </a:r>
            <a:r>
              <a:rPr lang="en-US" dirty="0" err="1"/>
              <a:t>telah</a:t>
            </a:r>
            <a:r>
              <a:rPr lang="en-US" dirty="0"/>
              <a:t> </a:t>
            </a:r>
            <a:r>
              <a:rPr lang="en-US" dirty="0" err="1"/>
              <a:t>diturunkan</a:t>
            </a:r>
            <a:r>
              <a:rPr lang="en-US" dirty="0"/>
              <a:t> </a:t>
            </a:r>
            <a:r>
              <a:rPr lang="en-US" dirty="0" err="1"/>
              <a:t>atau</a:t>
            </a:r>
            <a:r>
              <a:rPr lang="en-US" dirty="0"/>
              <a:t> </a:t>
            </a:r>
            <a:r>
              <a:rPr lang="en-US" dirty="0" err="1"/>
              <a:t>dihilangkan</a:t>
            </a:r>
            <a:r>
              <a:rPr lang="en-US" dirty="0"/>
              <a:t> </a:t>
            </a:r>
            <a:r>
              <a:rPr lang="en-US" dirty="0" err="1"/>
              <a:t>posisi</a:t>
            </a:r>
            <a:r>
              <a:rPr lang="en-US" dirty="0"/>
              <a:t> </a:t>
            </a:r>
            <a:r>
              <a:rPr lang="en-US" dirty="0" err="1"/>
              <a:t>ini</a:t>
            </a:r>
            <a:r>
              <a:rPr lang="en-US" dirty="0"/>
              <a:t> </a:t>
            </a:r>
            <a:r>
              <a:rPr lang="en-US" dirty="0" err="1"/>
              <a:t>karena</a:t>
            </a:r>
            <a:r>
              <a:rPr lang="en-US" dirty="0"/>
              <a:t> </a:t>
            </a:r>
            <a:r>
              <a:rPr lang="en-US" dirty="0" err="1"/>
              <a:t>banyak</a:t>
            </a:r>
            <a:r>
              <a:rPr lang="en-US" dirty="0"/>
              <a:t> </a:t>
            </a:r>
            <a:r>
              <a:rPr lang="en-US" dirty="0" err="1"/>
              <a:t>keputusan</a:t>
            </a:r>
            <a:r>
              <a:rPr lang="en-US" dirty="0"/>
              <a:t> </a:t>
            </a:r>
            <a:r>
              <a:rPr lang="en-US" dirty="0" err="1"/>
              <a:t>pemrograman</a:t>
            </a:r>
            <a:r>
              <a:rPr lang="en-US" dirty="0"/>
              <a:t> </a:t>
            </a:r>
            <a:r>
              <a:rPr lang="en-US" dirty="0" err="1"/>
              <a:t>sekarang</a:t>
            </a:r>
            <a:r>
              <a:rPr lang="en-US" dirty="0"/>
              <a:t> </a:t>
            </a:r>
            <a:r>
              <a:rPr lang="en-US" dirty="0" err="1"/>
              <a:t>dibuat</a:t>
            </a:r>
            <a:r>
              <a:rPr lang="en-US" dirty="0"/>
              <a:t> di </a:t>
            </a:r>
            <a:r>
              <a:rPr lang="en-US" dirty="0" err="1"/>
              <a:t>tingkat</a:t>
            </a:r>
            <a:r>
              <a:rPr lang="en-US" dirty="0"/>
              <a:t> </a:t>
            </a:r>
            <a:r>
              <a:rPr lang="en-US" dirty="0" err="1"/>
              <a:t>perusahaan</a:t>
            </a:r>
            <a:r>
              <a:rPr lang="en-US" dirty="0"/>
              <a:t>, </a:t>
            </a:r>
            <a:r>
              <a:rPr lang="en-US" dirty="0" err="1"/>
              <a:t>atas</a:t>
            </a:r>
            <a:r>
              <a:rPr lang="en-US" dirty="0"/>
              <a:t> </a:t>
            </a:r>
            <a:r>
              <a:rPr lang="en-US" dirty="0" err="1"/>
              <a:t>nama</a:t>
            </a:r>
            <a:r>
              <a:rPr lang="en-US" dirty="0"/>
              <a:t> </a:t>
            </a:r>
            <a:r>
              <a:rPr lang="en-US" dirty="0" err="1"/>
              <a:t>beberapa</a:t>
            </a:r>
            <a:r>
              <a:rPr lang="en-US" dirty="0"/>
              <a:t> </a:t>
            </a:r>
            <a:r>
              <a:rPr lang="en-US" dirty="0" err="1"/>
              <a:t>stasiun</a:t>
            </a:r>
            <a:r>
              <a:rPr lang="en-US" dirty="0"/>
              <a:t>.</a:t>
            </a:r>
          </a:p>
        </p:txBody>
      </p:sp>
    </p:spTree>
    <p:extLst>
      <p:ext uri="{BB962C8B-B14F-4D97-AF65-F5344CB8AC3E}">
        <p14:creationId xmlns:p14="http://schemas.microsoft.com/office/powerpoint/2010/main" val="373335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ENGINEERING Department </a:t>
            </a:r>
          </a:p>
        </p:txBody>
      </p:sp>
      <p:sp>
        <p:nvSpPr>
          <p:cNvPr id="3" name="Content Placeholder 2"/>
          <p:cNvSpPr>
            <a:spLocks noGrp="1"/>
          </p:cNvSpPr>
          <p:nvPr>
            <p:ph idx="1"/>
          </p:nvPr>
        </p:nvSpPr>
        <p:spPr/>
        <p:txBody>
          <a:bodyPr>
            <a:normAutofit fontScale="92500"/>
          </a:bodyPr>
          <a:lstStyle/>
          <a:p>
            <a:r>
              <a:rPr lang="en-US" dirty="0" err="1" smtClean="0"/>
              <a:t>Departemen</a:t>
            </a:r>
            <a:r>
              <a:rPr lang="en-US" dirty="0" smtClean="0"/>
              <a:t> </a:t>
            </a:r>
            <a:r>
              <a:rPr lang="en-US" dirty="0" err="1"/>
              <a:t>teknik</a:t>
            </a:r>
            <a:r>
              <a:rPr lang="en-US" dirty="0"/>
              <a:t> </a:t>
            </a:r>
            <a:r>
              <a:rPr lang="en-US" dirty="0" err="1" smtClean="0"/>
              <a:t>memastikan</a:t>
            </a:r>
            <a:r>
              <a:rPr lang="en-US" dirty="0" smtClean="0"/>
              <a:t> </a:t>
            </a:r>
            <a:r>
              <a:rPr lang="en-US" dirty="0" err="1"/>
              <a:t>stasiun</a:t>
            </a:r>
            <a:r>
              <a:rPr lang="en-US" dirty="0"/>
              <a:t> </a:t>
            </a:r>
            <a:r>
              <a:rPr lang="en-US" dirty="0" err="1"/>
              <a:t>televisi</a:t>
            </a:r>
            <a:r>
              <a:rPr lang="en-US" dirty="0"/>
              <a:t> di </a:t>
            </a:r>
            <a:r>
              <a:rPr lang="en-US" dirty="0" err="1"/>
              <a:t>udara</a:t>
            </a:r>
            <a:r>
              <a:rPr lang="en-US" dirty="0"/>
              <a:t> </a:t>
            </a:r>
            <a:r>
              <a:rPr lang="en-US" dirty="0" err="1"/>
              <a:t>dan</a:t>
            </a:r>
            <a:r>
              <a:rPr lang="en-US" dirty="0"/>
              <a:t> </a:t>
            </a:r>
            <a:r>
              <a:rPr lang="en-US" dirty="0" err="1"/>
              <a:t>stasiun</a:t>
            </a:r>
            <a:r>
              <a:rPr lang="en-US" dirty="0"/>
              <a:t> </a:t>
            </a:r>
            <a:r>
              <a:rPr lang="en-US" dirty="0" err="1"/>
              <a:t>properti</a:t>
            </a:r>
            <a:r>
              <a:rPr lang="en-US" dirty="0"/>
              <a:t> </a:t>
            </a:r>
            <a:r>
              <a:rPr lang="en-US" dirty="0" err="1"/>
              <a:t>fisik</a:t>
            </a:r>
            <a:r>
              <a:rPr lang="en-US" dirty="0"/>
              <a:t> </a:t>
            </a:r>
            <a:r>
              <a:rPr lang="en-US" dirty="0" err="1"/>
              <a:t>dalam</a:t>
            </a:r>
            <a:r>
              <a:rPr lang="en-US" dirty="0"/>
              <a:t> </a:t>
            </a:r>
            <a:r>
              <a:rPr lang="en-US" dirty="0" err="1"/>
              <a:t>kondisi</a:t>
            </a:r>
            <a:r>
              <a:rPr lang="en-US" dirty="0"/>
              <a:t> yang </a:t>
            </a:r>
            <a:r>
              <a:rPr lang="en-US" dirty="0" err="1"/>
              <a:t>baik</a:t>
            </a:r>
            <a:r>
              <a:rPr lang="en-US" dirty="0"/>
              <a:t>. </a:t>
            </a:r>
            <a:r>
              <a:rPr lang="en-US" dirty="0" err="1"/>
              <a:t>Teknologi</a:t>
            </a:r>
            <a:r>
              <a:rPr lang="en-US" dirty="0"/>
              <a:t> </a:t>
            </a:r>
            <a:r>
              <a:rPr lang="en-US" dirty="0" err="1"/>
              <a:t>berkembang</a:t>
            </a:r>
            <a:r>
              <a:rPr lang="en-US" dirty="0"/>
              <a:t> </a:t>
            </a:r>
            <a:r>
              <a:rPr lang="en-US" dirty="0" err="1"/>
              <a:t>pesat</a:t>
            </a:r>
            <a:r>
              <a:rPr lang="en-US" dirty="0"/>
              <a:t> </a:t>
            </a:r>
            <a:r>
              <a:rPr lang="en-US" dirty="0" err="1"/>
              <a:t>telah</a:t>
            </a:r>
            <a:r>
              <a:rPr lang="en-US" dirty="0"/>
              <a:t> </a:t>
            </a:r>
            <a:r>
              <a:rPr lang="en-US" dirty="0" err="1"/>
              <a:t>dikompresi</a:t>
            </a:r>
            <a:r>
              <a:rPr lang="en-US" dirty="0"/>
              <a:t> </a:t>
            </a:r>
            <a:r>
              <a:rPr lang="en-US" dirty="0" err="1"/>
              <a:t>tenaga</a:t>
            </a:r>
            <a:r>
              <a:rPr lang="en-US" dirty="0"/>
              <a:t> </a:t>
            </a:r>
            <a:r>
              <a:rPr lang="en-US" dirty="0" err="1"/>
              <a:t>kerja</a:t>
            </a:r>
            <a:r>
              <a:rPr lang="en-US" dirty="0"/>
              <a:t> di </a:t>
            </a:r>
            <a:r>
              <a:rPr lang="en-US" dirty="0" err="1"/>
              <a:t>daerah</a:t>
            </a:r>
            <a:r>
              <a:rPr lang="en-US" dirty="0"/>
              <a:t> </a:t>
            </a:r>
            <a:r>
              <a:rPr lang="en-US" dirty="0" err="1"/>
              <a:t>ini</a:t>
            </a:r>
            <a:r>
              <a:rPr lang="en-US" dirty="0"/>
              <a:t>, </a:t>
            </a:r>
            <a:r>
              <a:rPr lang="en-US" dirty="0" err="1"/>
              <a:t>membuat</a:t>
            </a:r>
            <a:r>
              <a:rPr lang="en-US" dirty="0"/>
              <a:t> multi-tasking yang </a:t>
            </a:r>
            <a:r>
              <a:rPr lang="en-US" dirty="0" err="1"/>
              <a:t>lebih</a:t>
            </a:r>
            <a:r>
              <a:rPr lang="en-US" dirty="0"/>
              <a:t> </a:t>
            </a:r>
            <a:r>
              <a:rPr lang="en-US" dirty="0" err="1"/>
              <a:t>penting</a:t>
            </a:r>
            <a:r>
              <a:rPr lang="en-US" dirty="0"/>
              <a:t> </a:t>
            </a:r>
            <a:r>
              <a:rPr lang="en-US" dirty="0" err="1"/>
              <a:t>dan</a:t>
            </a:r>
            <a:r>
              <a:rPr lang="en-US" dirty="0"/>
              <a:t> </a:t>
            </a:r>
            <a:r>
              <a:rPr lang="en-US" dirty="0" err="1"/>
              <a:t>beberapa</a:t>
            </a:r>
            <a:r>
              <a:rPr lang="en-US" dirty="0"/>
              <a:t> </a:t>
            </a:r>
            <a:r>
              <a:rPr lang="en-US" dirty="0" err="1"/>
              <a:t>pekerjaan</a:t>
            </a:r>
            <a:r>
              <a:rPr lang="en-US" dirty="0"/>
              <a:t> </a:t>
            </a:r>
            <a:r>
              <a:rPr lang="en-US" dirty="0" smtClean="0"/>
              <a:t>using.</a:t>
            </a:r>
          </a:p>
          <a:p>
            <a:r>
              <a:rPr lang="en-US" dirty="0" err="1"/>
              <a:t>M</a:t>
            </a:r>
            <a:r>
              <a:rPr lang="en-US" dirty="0" err="1" smtClean="0"/>
              <a:t>encari</a:t>
            </a:r>
            <a:r>
              <a:rPr lang="en-US" dirty="0" smtClean="0"/>
              <a:t> </a:t>
            </a:r>
            <a:r>
              <a:rPr lang="en-US" dirty="0" err="1"/>
              <a:t>tahu</a:t>
            </a:r>
            <a:r>
              <a:rPr lang="en-US" dirty="0"/>
              <a:t> </a:t>
            </a:r>
            <a:r>
              <a:rPr lang="en-US" dirty="0" err="1"/>
              <a:t>apa</a:t>
            </a:r>
            <a:r>
              <a:rPr lang="en-US" dirty="0"/>
              <a:t> </a:t>
            </a:r>
            <a:r>
              <a:rPr lang="en-US" dirty="0" err="1"/>
              <a:t>peralatan</a:t>
            </a:r>
            <a:r>
              <a:rPr lang="en-US" dirty="0"/>
              <a:t> </a:t>
            </a:r>
            <a:r>
              <a:rPr lang="en-US" dirty="0" err="1"/>
              <a:t>baru</a:t>
            </a:r>
            <a:r>
              <a:rPr lang="en-US" dirty="0"/>
              <a:t> </a:t>
            </a:r>
            <a:r>
              <a:rPr lang="en-US" dirty="0" err="1"/>
              <a:t>stasiun</a:t>
            </a:r>
            <a:r>
              <a:rPr lang="en-US" dirty="0"/>
              <a:t> </a:t>
            </a:r>
            <a:r>
              <a:rPr lang="en-US" dirty="0" err="1"/>
              <a:t>perlu</a:t>
            </a:r>
            <a:r>
              <a:rPr lang="en-US" dirty="0"/>
              <a:t> </a:t>
            </a:r>
            <a:r>
              <a:rPr lang="en-US" dirty="0" err="1"/>
              <a:t>menjaga</a:t>
            </a:r>
            <a:r>
              <a:rPr lang="en-US" dirty="0"/>
              <a:t> </a:t>
            </a:r>
            <a:r>
              <a:rPr lang="en-US" dirty="0" err="1"/>
              <a:t>kompetitif</a:t>
            </a:r>
            <a:r>
              <a:rPr lang="en-US" dirty="0"/>
              <a:t> </a:t>
            </a:r>
            <a:r>
              <a:rPr lang="en-US" dirty="0" err="1"/>
              <a:t>dan</a:t>
            </a:r>
            <a:r>
              <a:rPr lang="en-US" dirty="0"/>
              <a:t> </a:t>
            </a:r>
            <a:r>
              <a:rPr lang="en-US" dirty="0" err="1"/>
              <a:t>bekerja</a:t>
            </a:r>
            <a:r>
              <a:rPr lang="en-US" dirty="0"/>
              <a:t> </a:t>
            </a:r>
            <a:r>
              <a:rPr lang="en-US" dirty="0" err="1"/>
              <a:t>sudut</a:t>
            </a:r>
            <a:r>
              <a:rPr lang="en-US" dirty="0"/>
              <a:t> </a:t>
            </a:r>
            <a:r>
              <a:rPr lang="en-US" dirty="0" err="1"/>
              <a:t>untuk</a:t>
            </a:r>
            <a:r>
              <a:rPr lang="en-US" dirty="0"/>
              <a:t> </a:t>
            </a:r>
            <a:r>
              <a:rPr lang="en-US" dirty="0" err="1"/>
              <a:t>mendapatkan</a:t>
            </a:r>
            <a:r>
              <a:rPr lang="en-US" dirty="0"/>
              <a:t> </a:t>
            </a:r>
            <a:r>
              <a:rPr lang="en-US" dirty="0" err="1"/>
              <a:t>penawaran</a:t>
            </a:r>
            <a:r>
              <a:rPr lang="en-US" dirty="0"/>
              <a:t> </a:t>
            </a:r>
            <a:r>
              <a:rPr lang="en-US" dirty="0" err="1"/>
              <a:t>terbaik</a:t>
            </a:r>
            <a:r>
              <a:rPr lang="en-US" dirty="0"/>
              <a:t>. </a:t>
            </a:r>
            <a:r>
              <a:rPr lang="en-US" dirty="0" err="1"/>
              <a:t>Sementara</a:t>
            </a:r>
            <a:r>
              <a:rPr lang="en-US" dirty="0"/>
              <a:t> </a:t>
            </a:r>
            <a:r>
              <a:rPr lang="en-US" dirty="0" err="1"/>
              <a:t>sejumlah</a:t>
            </a:r>
            <a:r>
              <a:rPr lang="en-US" dirty="0"/>
              <a:t> </a:t>
            </a:r>
            <a:r>
              <a:rPr lang="en-US" dirty="0" err="1"/>
              <a:t>departemen</a:t>
            </a:r>
            <a:r>
              <a:rPr lang="en-US" dirty="0"/>
              <a:t> </a:t>
            </a:r>
            <a:r>
              <a:rPr lang="en-US" dirty="0" err="1"/>
              <a:t>berita</a:t>
            </a:r>
            <a:r>
              <a:rPr lang="en-US" dirty="0"/>
              <a:t> </a:t>
            </a:r>
            <a:r>
              <a:rPr lang="en-US" dirty="0" err="1"/>
              <a:t>masih</a:t>
            </a:r>
            <a:r>
              <a:rPr lang="en-US" dirty="0"/>
              <a:t> video </a:t>
            </a:r>
            <a:r>
              <a:rPr lang="en-US" dirty="0" err="1"/>
              <a:t>rekaman</a:t>
            </a:r>
            <a:r>
              <a:rPr lang="en-US" dirty="0"/>
              <a:t> </a:t>
            </a:r>
            <a:r>
              <a:rPr lang="en-US" dirty="0" err="1"/>
              <a:t>berbasis</a:t>
            </a:r>
            <a:r>
              <a:rPr lang="en-US" dirty="0"/>
              <a:t>, </a:t>
            </a:r>
            <a:r>
              <a:rPr lang="en-US" dirty="0" err="1"/>
              <a:t>sebagian</a:t>
            </a:r>
            <a:r>
              <a:rPr lang="en-US" dirty="0"/>
              <a:t> </a:t>
            </a:r>
            <a:r>
              <a:rPr lang="en-US" dirty="0" err="1"/>
              <a:t>besar</a:t>
            </a:r>
            <a:r>
              <a:rPr lang="en-US" dirty="0"/>
              <a:t> </a:t>
            </a:r>
            <a:r>
              <a:rPr lang="en-US" dirty="0" err="1"/>
              <a:t>mengkonversi</a:t>
            </a:r>
            <a:r>
              <a:rPr lang="en-US" dirty="0"/>
              <a:t> </a:t>
            </a:r>
            <a:r>
              <a:rPr lang="en-US" dirty="0" err="1"/>
              <a:t>ke</a:t>
            </a:r>
            <a:r>
              <a:rPr lang="en-US" dirty="0"/>
              <a:t> non-linear, </a:t>
            </a:r>
            <a:r>
              <a:rPr lang="en-US" dirty="0" err="1"/>
              <a:t>teknologi</a:t>
            </a:r>
            <a:r>
              <a:rPr lang="en-US" dirty="0"/>
              <a:t> </a:t>
            </a:r>
            <a:r>
              <a:rPr lang="en-US" dirty="0" err="1"/>
              <a:t>berbasis</a:t>
            </a:r>
            <a:r>
              <a:rPr lang="en-US" dirty="0"/>
              <a:t> server. </a:t>
            </a:r>
            <a:r>
              <a:rPr lang="en-US" dirty="0" err="1"/>
              <a:t>teknologi</a:t>
            </a:r>
            <a:r>
              <a:rPr lang="en-US" dirty="0"/>
              <a:t> digital </a:t>
            </a:r>
            <a:r>
              <a:rPr lang="en-US" dirty="0" err="1"/>
              <a:t>menggantikan</a:t>
            </a:r>
            <a:r>
              <a:rPr lang="en-US" dirty="0"/>
              <a:t> analog, </a:t>
            </a:r>
            <a:r>
              <a:rPr lang="en-US" dirty="0" err="1"/>
              <a:t>tapi</a:t>
            </a:r>
            <a:r>
              <a:rPr lang="en-US" dirty="0"/>
              <a:t> </a:t>
            </a:r>
            <a:r>
              <a:rPr lang="en-US" dirty="0" err="1"/>
              <a:t>stasiun</a:t>
            </a:r>
            <a:r>
              <a:rPr lang="en-US" dirty="0"/>
              <a:t> </a:t>
            </a:r>
            <a:r>
              <a:rPr lang="en-US" dirty="0" err="1"/>
              <a:t>masih</a:t>
            </a:r>
            <a:r>
              <a:rPr lang="en-US" dirty="0"/>
              <a:t> </a:t>
            </a:r>
            <a:r>
              <a:rPr lang="en-US" dirty="0" err="1"/>
              <a:t>harus</a:t>
            </a:r>
            <a:r>
              <a:rPr lang="en-US" dirty="0"/>
              <a:t> </a:t>
            </a:r>
            <a:r>
              <a:rPr lang="en-US" dirty="0" err="1"/>
              <a:t>berurusan</a:t>
            </a:r>
            <a:r>
              <a:rPr lang="en-US" dirty="0"/>
              <a:t> </a:t>
            </a:r>
            <a:r>
              <a:rPr lang="en-US" dirty="0" err="1"/>
              <a:t>dengan</a:t>
            </a:r>
            <a:r>
              <a:rPr lang="en-US" dirty="0"/>
              <a:t> </a:t>
            </a:r>
            <a:r>
              <a:rPr lang="en-US" dirty="0" err="1"/>
              <a:t>warisan</a:t>
            </a:r>
            <a:r>
              <a:rPr lang="en-US" dirty="0"/>
              <a:t> video: </a:t>
            </a:r>
            <a:r>
              <a:rPr lang="en-US" dirty="0" err="1"/>
              <a:t>semua</a:t>
            </a:r>
            <a:r>
              <a:rPr lang="en-US" dirty="0"/>
              <a:t> </a:t>
            </a:r>
            <a:r>
              <a:rPr lang="en-US" dirty="0" err="1"/>
              <a:t>informasi</a:t>
            </a:r>
            <a:r>
              <a:rPr lang="en-US" dirty="0"/>
              <a:t> </a:t>
            </a:r>
            <a:r>
              <a:rPr lang="en-US" dirty="0" err="1"/>
              <a:t>masih</a:t>
            </a:r>
            <a:r>
              <a:rPr lang="en-US" dirty="0"/>
              <a:t> </a:t>
            </a:r>
            <a:r>
              <a:rPr lang="en-US" dirty="0" err="1"/>
              <a:t>fisik</a:t>
            </a:r>
            <a:r>
              <a:rPr lang="en-US" dirty="0"/>
              <a:t> </a:t>
            </a:r>
            <a:r>
              <a:rPr lang="en-US" dirty="0" err="1"/>
              <a:t>disimpan</a:t>
            </a:r>
            <a:r>
              <a:rPr lang="en-US" dirty="0"/>
              <a:t> </a:t>
            </a:r>
            <a:r>
              <a:rPr lang="en-US" dirty="0" err="1"/>
              <a:t>dalam</a:t>
            </a:r>
            <a:r>
              <a:rPr lang="en-US" dirty="0"/>
              <a:t> format </a:t>
            </a:r>
            <a:r>
              <a:rPr lang="en-US" dirty="0" err="1"/>
              <a:t>ini</a:t>
            </a:r>
            <a:r>
              <a:rPr lang="en-US" dirty="0"/>
              <a:t> </a:t>
            </a:r>
            <a:r>
              <a:rPr lang="en-US" dirty="0" err="1"/>
              <a:t>dibandingkan</a:t>
            </a:r>
            <a:r>
              <a:rPr lang="en-US" dirty="0"/>
              <a:t> file </a:t>
            </a:r>
            <a:r>
              <a:rPr lang="en-US" dirty="0" err="1"/>
              <a:t>komputer</a:t>
            </a:r>
            <a:r>
              <a:rPr lang="en-US" dirty="0"/>
              <a:t> </a:t>
            </a:r>
            <a:r>
              <a:rPr lang="en-US" dirty="0" err="1"/>
              <a:t>terkompresi</a:t>
            </a:r>
            <a:r>
              <a:rPr lang="en-US" dirty="0"/>
              <a:t>.</a:t>
            </a:r>
          </a:p>
        </p:txBody>
      </p:sp>
    </p:spTree>
    <p:extLst>
      <p:ext uri="{BB962C8B-B14F-4D97-AF65-F5344CB8AC3E}">
        <p14:creationId xmlns:p14="http://schemas.microsoft.com/office/powerpoint/2010/main" val="295553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PRODUCTION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a:solidFill>
                  <a:srgbClr val="FFFF00"/>
                </a:solidFill>
              </a:rPr>
              <a:t>Produser</a:t>
            </a:r>
            <a:endParaRPr lang="en-US" b="1" dirty="0">
              <a:solidFill>
                <a:srgbClr val="FFFF00"/>
              </a:solidFill>
            </a:endParaRPr>
          </a:p>
          <a:p>
            <a:pPr lvl="1"/>
            <a:r>
              <a:rPr lang="en-US" dirty="0" err="1"/>
              <a:t>Mendesain</a:t>
            </a:r>
            <a:r>
              <a:rPr lang="en-US" dirty="0"/>
              <a:t> </a:t>
            </a:r>
            <a:r>
              <a:rPr lang="en-US" dirty="0" err="1"/>
              <a:t>sebuah</a:t>
            </a:r>
            <a:r>
              <a:rPr lang="en-US" dirty="0"/>
              <a:t> program, </a:t>
            </a:r>
            <a:r>
              <a:rPr lang="en-US" dirty="0" err="1"/>
              <a:t>mengintegrasikan</a:t>
            </a:r>
            <a:r>
              <a:rPr lang="en-US" dirty="0"/>
              <a:t> </a:t>
            </a:r>
            <a:r>
              <a:rPr lang="en-US" dirty="0" err="1"/>
              <a:t>unsur-unsur</a:t>
            </a:r>
            <a:r>
              <a:rPr lang="en-US" dirty="0"/>
              <a:t> </a:t>
            </a:r>
            <a:r>
              <a:rPr lang="en-US" dirty="0" err="1"/>
              <a:t>produksi</a:t>
            </a:r>
            <a:r>
              <a:rPr lang="en-US" dirty="0"/>
              <a:t>.</a:t>
            </a:r>
          </a:p>
          <a:p>
            <a:r>
              <a:rPr lang="en-US" b="1" dirty="0" err="1">
                <a:solidFill>
                  <a:srgbClr val="FFFF00"/>
                </a:solidFill>
              </a:rPr>
              <a:t>Sutradara</a:t>
            </a:r>
            <a:endParaRPr lang="en-US" b="1" dirty="0">
              <a:solidFill>
                <a:srgbClr val="FFFF00"/>
              </a:solidFill>
            </a:endParaRPr>
          </a:p>
          <a:p>
            <a:pPr lvl="1"/>
            <a:r>
              <a:rPr lang="en-US" dirty="0" err="1"/>
              <a:t>Memahami</a:t>
            </a:r>
            <a:r>
              <a:rPr lang="en-US" dirty="0"/>
              <a:t> Type of Program, </a:t>
            </a:r>
            <a:r>
              <a:rPr lang="en-US" dirty="0" err="1"/>
              <a:t>Manajemen</a:t>
            </a:r>
            <a:r>
              <a:rPr lang="en-US" dirty="0"/>
              <a:t> </a:t>
            </a:r>
            <a:r>
              <a:rPr lang="en-US" dirty="0" err="1"/>
              <a:t>Produksi</a:t>
            </a:r>
            <a:r>
              <a:rPr lang="en-US" dirty="0"/>
              <a:t>, </a:t>
            </a:r>
            <a:r>
              <a:rPr lang="en-US" dirty="0" err="1"/>
              <a:t>Sinematografi</a:t>
            </a:r>
            <a:r>
              <a:rPr lang="en-US" dirty="0"/>
              <a:t>, </a:t>
            </a:r>
            <a:r>
              <a:rPr lang="en-US" dirty="0" err="1"/>
              <a:t>Dramaturgi</a:t>
            </a:r>
            <a:r>
              <a:rPr lang="en-US" dirty="0"/>
              <a:t> </a:t>
            </a:r>
            <a:r>
              <a:rPr lang="en-US" dirty="0" err="1"/>
              <a:t>dan</a:t>
            </a:r>
            <a:r>
              <a:rPr lang="en-US" dirty="0"/>
              <a:t> </a:t>
            </a:r>
            <a:r>
              <a:rPr lang="en-US" dirty="0" err="1"/>
              <a:t>menterjemahkahkan</a:t>
            </a:r>
            <a:r>
              <a:rPr lang="en-US" dirty="0"/>
              <a:t> </a:t>
            </a:r>
            <a:r>
              <a:rPr lang="en-US" dirty="0" err="1"/>
              <a:t>gagasan</a:t>
            </a:r>
            <a:r>
              <a:rPr lang="en-US" dirty="0"/>
              <a:t> </a:t>
            </a:r>
            <a:r>
              <a:rPr lang="en-US" dirty="0" err="1"/>
              <a:t>ke</a:t>
            </a:r>
            <a:r>
              <a:rPr lang="en-US" dirty="0"/>
              <a:t> </a:t>
            </a:r>
            <a:r>
              <a:rPr lang="en-US" dirty="0" err="1"/>
              <a:t>dalam</a:t>
            </a:r>
            <a:r>
              <a:rPr lang="en-US" dirty="0"/>
              <a:t> </a:t>
            </a:r>
            <a:r>
              <a:rPr lang="en-US" dirty="0" err="1"/>
              <a:t>ekseskusi</a:t>
            </a:r>
            <a:r>
              <a:rPr lang="en-US" dirty="0"/>
              <a:t> </a:t>
            </a:r>
            <a:r>
              <a:rPr lang="en-US" dirty="0" err="1"/>
              <a:t>dengan</a:t>
            </a:r>
            <a:r>
              <a:rPr lang="en-US" dirty="0"/>
              <a:t> </a:t>
            </a:r>
            <a:r>
              <a:rPr lang="en-US" dirty="0" err="1"/>
              <a:t>menggabungkan</a:t>
            </a:r>
            <a:r>
              <a:rPr lang="en-US" dirty="0"/>
              <a:t> </a:t>
            </a:r>
            <a:r>
              <a:rPr lang="en-US" dirty="0" err="1"/>
              <a:t>hal</a:t>
            </a:r>
            <a:r>
              <a:rPr lang="en-US" dirty="0"/>
              <a:t> </a:t>
            </a:r>
            <a:r>
              <a:rPr lang="en-US" dirty="0" err="1"/>
              <a:t>teknis</a:t>
            </a:r>
            <a:r>
              <a:rPr lang="en-US" dirty="0"/>
              <a:t> </a:t>
            </a:r>
            <a:r>
              <a:rPr lang="en-US" dirty="0" err="1"/>
              <a:t>dan</a:t>
            </a:r>
            <a:r>
              <a:rPr lang="en-US" dirty="0"/>
              <a:t> </a:t>
            </a:r>
            <a:r>
              <a:rPr lang="en-US" dirty="0" err="1"/>
              <a:t>seni</a:t>
            </a:r>
            <a:r>
              <a:rPr lang="en-US" dirty="0"/>
              <a:t>.		</a:t>
            </a:r>
          </a:p>
          <a:p>
            <a:r>
              <a:rPr lang="en-US" b="1" dirty="0" err="1">
                <a:solidFill>
                  <a:srgbClr val="FFFF00"/>
                </a:solidFill>
              </a:rPr>
              <a:t>Penata</a:t>
            </a:r>
            <a:r>
              <a:rPr lang="en-US" b="1" dirty="0">
                <a:solidFill>
                  <a:srgbClr val="FFFF00"/>
                </a:solidFill>
              </a:rPr>
              <a:t> </a:t>
            </a:r>
            <a:r>
              <a:rPr lang="en-US" b="1" dirty="0" err="1">
                <a:solidFill>
                  <a:srgbClr val="FFFF00"/>
                </a:solidFill>
              </a:rPr>
              <a:t>Kamera</a:t>
            </a:r>
            <a:endParaRPr lang="en-US" b="1" dirty="0">
              <a:solidFill>
                <a:srgbClr val="FFFF00"/>
              </a:solidFill>
            </a:endParaRPr>
          </a:p>
          <a:p>
            <a:pPr lvl="1"/>
            <a:r>
              <a:rPr lang="en-US" dirty="0" err="1"/>
              <a:t>Memahami</a:t>
            </a:r>
            <a:r>
              <a:rPr lang="en-US" dirty="0"/>
              <a:t> </a:t>
            </a:r>
            <a:r>
              <a:rPr lang="en-US" dirty="0" err="1"/>
              <a:t>komposisi</a:t>
            </a:r>
            <a:r>
              <a:rPr lang="en-US" dirty="0"/>
              <a:t> </a:t>
            </a:r>
            <a:r>
              <a:rPr lang="en-US" dirty="0" err="1"/>
              <a:t>gambar</a:t>
            </a:r>
            <a:r>
              <a:rPr lang="en-US" dirty="0"/>
              <a:t>, </a:t>
            </a:r>
            <a:r>
              <a:rPr lang="en-US" dirty="0" err="1"/>
              <a:t>pergerakan</a:t>
            </a:r>
            <a:r>
              <a:rPr lang="en-US" dirty="0"/>
              <a:t> </a:t>
            </a:r>
            <a:r>
              <a:rPr lang="en-US" dirty="0" err="1"/>
              <a:t>kamera</a:t>
            </a:r>
            <a:r>
              <a:rPr lang="en-US" dirty="0"/>
              <a:t>, </a:t>
            </a:r>
            <a:r>
              <a:rPr lang="en-US" dirty="0" err="1"/>
              <a:t>mengetahui</a:t>
            </a:r>
            <a:r>
              <a:rPr lang="en-US" dirty="0"/>
              <a:t> </a:t>
            </a:r>
            <a:r>
              <a:rPr lang="en-US" dirty="0" err="1"/>
              <a:t>kontinuitas</a:t>
            </a:r>
            <a:r>
              <a:rPr lang="en-US" dirty="0"/>
              <a:t>, </a:t>
            </a:r>
            <a:r>
              <a:rPr lang="en-US" dirty="0" err="1"/>
              <a:t>mengarahkan</a:t>
            </a:r>
            <a:r>
              <a:rPr lang="en-US" dirty="0"/>
              <a:t> </a:t>
            </a:r>
            <a:r>
              <a:rPr lang="en-US" dirty="0" err="1"/>
              <a:t>penata</a:t>
            </a:r>
            <a:r>
              <a:rPr lang="en-US" dirty="0"/>
              <a:t> </a:t>
            </a:r>
            <a:r>
              <a:rPr lang="en-US" dirty="0" err="1"/>
              <a:t>cahaya</a:t>
            </a:r>
            <a:r>
              <a:rPr lang="en-US" dirty="0"/>
              <a:t> </a:t>
            </a:r>
            <a:r>
              <a:rPr lang="en-US" dirty="0" err="1"/>
              <a:t>dan</a:t>
            </a:r>
            <a:r>
              <a:rPr lang="en-US" dirty="0"/>
              <a:t> </a:t>
            </a:r>
            <a:r>
              <a:rPr lang="en-US" dirty="0" err="1"/>
              <a:t>suara</a:t>
            </a:r>
            <a:r>
              <a:rPr lang="en-US" dirty="0"/>
              <a:t> </a:t>
            </a:r>
            <a:r>
              <a:rPr lang="en-US" dirty="0" err="1"/>
              <a:t>dalam</a:t>
            </a:r>
            <a:r>
              <a:rPr lang="en-US" dirty="0"/>
              <a:t> </a:t>
            </a:r>
            <a:r>
              <a:rPr lang="en-US" dirty="0" err="1"/>
              <a:t>mempertahankan</a:t>
            </a:r>
            <a:r>
              <a:rPr lang="en-US" dirty="0"/>
              <a:t> </a:t>
            </a:r>
            <a:r>
              <a:rPr lang="en-US" dirty="0" err="1"/>
              <a:t>kontinuitas</a:t>
            </a:r>
            <a:r>
              <a:rPr lang="en-US" dirty="0"/>
              <a:t> </a:t>
            </a:r>
            <a:r>
              <a:rPr lang="en-US" dirty="0" err="1"/>
              <a:t>gambar</a:t>
            </a:r>
            <a:r>
              <a:rPr lang="en-US" dirty="0"/>
              <a:t> </a:t>
            </a:r>
            <a:r>
              <a:rPr lang="en-US" dirty="0" err="1"/>
              <a:t>dan</a:t>
            </a:r>
            <a:r>
              <a:rPr lang="en-US" dirty="0"/>
              <a:t> </a:t>
            </a:r>
            <a:r>
              <a:rPr lang="en-US" dirty="0" err="1"/>
              <a:t>suara</a:t>
            </a:r>
            <a:r>
              <a:rPr lang="en-US" dirty="0"/>
              <a:t> </a:t>
            </a:r>
            <a:r>
              <a:rPr lang="en-US" dirty="0" err="1"/>
              <a:t>sesuai</a:t>
            </a:r>
            <a:r>
              <a:rPr lang="en-US" dirty="0"/>
              <a:t> </a:t>
            </a:r>
            <a:r>
              <a:rPr lang="en-US" dirty="0" err="1"/>
              <a:t>arahan</a:t>
            </a:r>
            <a:r>
              <a:rPr lang="en-US" dirty="0"/>
              <a:t> </a:t>
            </a:r>
            <a:r>
              <a:rPr lang="en-US" dirty="0" err="1"/>
              <a:t>sutradara</a:t>
            </a:r>
            <a:r>
              <a:rPr lang="en-US" dirty="0"/>
              <a:t>.</a:t>
            </a:r>
          </a:p>
          <a:p>
            <a:r>
              <a:rPr lang="en-US" b="1" dirty="0" err="1">
                <a:solidFill>
                  <a:srgbClr val="FFFF00"/>
                </a:solidFill>
              </a:rPr>
              <a:t>Penata</a:t>
            </a:r>
            <a:r>
              <a:rPr lang="en-US" b="1" dirty="0">
                <a:solidFill>
                  <a:srgbClr val="FFFF00"/>
                </a:solidFill>
              </a:rPr>
              <a:t> </a:t>
            </a:r>
            <a:r>
              <a:rPr lang="en-US" b="1" dirty="0" err="1">
                <a:solidFill>
                  <a:srgbClr val="FFFF00"/>
                </a:solidFill>
              </a:rPr>
              <a:t>Suara</a:t>
            </a:r>
            <a:endParaRPr lang="en-US" b="1" dirty="0">
              <a:solidFill>
                <a:srgbClr val="FFFF00"/>
              </a:solidFill>
            </a:endParaRPr>
          </a:p>
          <a:p>
            <a:pPr lvl="1"/>
            <a:r>
              <a:rPr lang="en-US" dirty="0" err="1"/>
              <a:t>Mengetahui</a:t>
            </a:r>
            <a:r>
              <a:rPr lang="en-US" dirty="0"/>
              <a:t> </a:t>
            </a:r>
            <a:r>
              <a:rPr lang="en-US" dirty="0" err="1"/>
              <a:t>kebutuhan</a:t>
            </a:r>
            <a:r>
              <a:rPr lang="en-US" dirty="0"/>
              <a:t> </a:t>
            </a:r>
            <a:r>
              <a:rPr lang="en-US" dirty="0" err="1"/>
              <a:t>suara</a:t>
            </a:r>
            <a:r>
              <a:rPr lang="en-US" dirty="0"/>
              <a:t> </a:t>
            </a:r>
            <a:r>
              <a:rPr lang="en-US" dirty="0" err="1"/>
              <a:t>berdasarkan</a:t>
            </a:r>
            <a:r>
              <a:rPr lang="en-US" dirty="0"/>
              <a:t> </a:t>
            </a:r>
            <a:r>
              <a:rPr lang="en-US" dirty="0" err="1"/>
              <a:t>naskah</a:t>
            </a:r>
            <a:r>
              <a:rPr lang="en-US" dirty="0"/>
              <a:t>, </a:t>
            </a:r>
            <a:r>
              <a:rPr lang="en-US" dirty="0" err="1"/>
              <a:t>mempersiapkan</a:t>
            </a:r>
            <a:r>
              <a:rPr lang="en-US" dirty="0"/>
              <a:t> </a:t>
            </a:r>
            <a:r>
              <a:rPr lang="en-US" dirty="0" err="1"/>
              <a:t>peralatan</a:t>
            </a:r>
            <a:r>
              <a:rPr lang="en-US" dirty="0"/>
              <a:t> </a:t>
            </a:r>
            <a:r>
              <a:rPr lang="en-US" dirty="0" err="1"/>
              <a:t>suara</a:t>
            </a:r>
            <a:r>
              <a:rPr lang="en-US" dirty="0"/>
              <a:t>, </a:t>
            </a:r>
            <a:r>
              <a:rPr lang="en-US" dirty="0" err="1"/>
              <a:t>merekam</a:t>
            </a:r>
            <a:r>
              <a:rPr lang="en-US" dirty="0"/>
              <a:t> </a:t>
            </a:r>
            <a:r>
              <a:rPr lang="en-US" dirty="0" err="1"/>
              <a:t>suar</a:t>
            </a:r>
            <a:r>
              <a:rPr lang="en-US" dirty="0"/>
              <a:t> </a:t>
            </a:r>
            <a:r>
              <a:rPr lang="en-US" dirty="0" err="1"/>
              <a:t>dan</a:t>
            </a:r>
            <a:r>
              <a:rPr lang="en-US" dirty="0"/>
              <a:t> </a:t>
            </a:r>
            <a:r>
              <a:rPr lang="en-US" dirty="0" err="1"/>
              <a:t>memantau</a:t>
            </a:r>
            <a:r>
              <a:rPr lang="en-US" dirty="0"/>
              <a:t> </a:t>
            </a:r>
            <a:r>
              <a:rPr lang="en-US" dirty="0" err="1"/>
              <a:t>kualitas</a:t>
            </a:r>
            <a:r>
              <a:rPr lang="en-US" dirty="0"/>
              <a:t> </a:t>
            </a:r>
            <a:r>
              <a:rPr lang="en-US" dirty="0" err="1"/>
              <a:t>suara</a:t>
            </a:r>
            <a:r>
              <a:rPr lang="en-US" dirty="0"/>
              <a:t> </a:t>
            </a:r>
            <a:r>
              <a:rPr lang="en-US" dirty="0" err="1"/>
              <a:t>selama</a:t>
            </a:r>
            <a:r>
              <a:rPr lang="en-US" dirty="0"/>
              <a:t> </a:t>
            </a:r>
            <a:r>
              <a:rPr lang="en-US" dirty="0" err="1"/>
              <a:t>pengambilan</a:t>
            </a:r>
            <a:r>
              <a:rPr lang="en-US" dirty="0"/>
              <a:t> </a:t>
            </a:r>
            <a:r>
              <a:rPr lang="en-US" dirty="0" err="1"/>
              <a:t>gambar</a:t>
            </a:r>
            <a:r>
              <a:rPr lang="en-US" dirty="0"/>
              <a:t>.</a:t>
            </a:r>
          </a:p>
          <a:p>
            <a:endParaRPr lang="en-US" dirty="0"/>
          </a:p>
        </p:txBody>
      </p:sp>
    </p:spTree>
    <p:extLst>
      <p:ext uri="{BB962C8B-B14F-4D97-AF65-F5344CB8AC3E}">
        <p14:creationId xmlns:p14="http://schemas.microsoft.com/office/powerpoint/2010/main" val="2884165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PRODUCTION</a:t>
            </a:r>
            <a:endParaRPr lang="en-US" dirty="0"/>
          </a:p>
        </p:txBody>
      </p:sp>
      <p:sp>
        <p:nvSpPr>
          <p:cNvPr id="3" name="Content Placeholder 2"/>
          <p:cNvSpPr>
            <a:spLocks noGrp="1"/>
          </p:cNvSpPr>
          <p:nvPr>
            <p:ph idx="1"/>
          </p:nvPr>
        </p:nvSpPr>
        <p:spPr/>
        <p:txBody>
          <a:bodyPr/>
          <a:lstStyle/>
          <a:p>
            <a:r>
              <a:rPr lang="en-US" b="1" dirty="0" err="1">
                <a:solidFill>
                  <a:srgbClr val="FFFF00"/>
                </a:solidFill>
              </a:rPr>
              <a:t>Penata</a:t>
            </a:r>
            <a:r>
              <a:rPr lang="en-US" b="1" dirty="0">
                <a:solidFill>
                  <a:srgbClr val="FFFF00"/>
                </a:solidFill>
              </a:rPr>
              <a:t> </a:t>
            </a:r>
            <a:r>
              <a:rPr lang="en-US" b="1" dirty="0" err="1">
                <a:solidFill>
                  <a:srgbClr val="FFFF00"/>
                </a:solidFill>
              </a:rPr>
              <a:t>Cahaya</a:t>
            </a:r>
            <a:endParaRPr lang="en-US" b="1" dirty="0">
              <a:solidFill>
                <a:srgbClr val="FFFF00"/>
              </a:solidFill>
            </a:endParaRPr>
          </a:p>
          <a:p>
            <a:pPr lvl="1"/>
            <a:r>
              <a:rPr lang="en-US" dirty="0" err="1"/>
              <a:t>Penjab</a:t>
            </a:r>
            <a:r>
              <a:rPr lang="en-US" dirty="0"/>
              <a:t> </a:t>
            </a:r>
            <a:r>
              <a:rPr lang="en-US" dirty="0" err="1"/>
              <a:t>keberhasilan</a:t>
            </a:r>
            <a:r>
              <a:rPr lang="en-US" dirty="0"/>
              <a:t> </a:t>
            </a:r>
            <a:r>
              <a:rPr lang="en-US" dirty="0" err="1"/>
              <a:t>penataan</a:t>
            </a:r>
            <a:r>
              <a:rPr lang="en-US" dirty="0"/>
              <a:t> </a:t>
            </a:r>
            <a:r>
              <a:rPr lang="en-US" dirty="0" err="1"/>
              <a:t>cahaya</a:t>
            </a:r>
            <a:r>
              <a:rPr lang="en-US" dirty="0"/>
              <a:t> </a:t>
            </a:r>
            <a:r>
              <a:rPr lang="en-US" dirty="0" err="1"/>
              <a:t>baik</a:t>
            </a:r>
            <a:r>
              <a:rPr lang="en-US" dirty="0"/>
              <a:t> </a:t>
            </a:r>
            <a:r>
              <a:rPr lang="en-US" dirty="0" err="1"/>
              <a:t>secara</a:t>
            </a:r>
            <a:r>
              <a:rPr lang="en-US" dirty="0"/>
              <a:t> </a:t>
            </a:r>
            <a:r>
              <a:rPr lang="en-US" dirty="0" err="1"/>
              <a:t>artistik</a:t>
            </a:r>
            <a:r>
              <a:rPr lang="en-US" dirty="0"/>
              <a:t> </a:t>
            </a:r>
            <a:r>
              <a:rPr lang="en-US" dirty="0" err="1"/>
              <a:t>dan</a:t>
            </a:r>
            <a:r>
              <a:rPr lang="en-US" dirty="0"/>
              <a:t> </a:t>
            </a:r>
            <a:r>
              <a:rPr lang="en-US" dirty="0" err="1"/>
              <a:t>psikologi</a:t>
            </a:r>
            <a:r>
              <a:rPr lang="en-US" dirty="0"/>
              <a:t> </a:t>
            </a:r>
            <a:r>
              <a:rPr lang="en-US" dirty="0" err="1"/>
              <a:t>sesuai</a:t>
            </a:r>
            <a:r>
              <a:rPr lang="en-US" dirty="0"/>
              <a:t> </a:t>
            </a:r>
            <a:r>
              <a:rPr lang="en-US" dirty="0" err="1"/>
              <a:t>kebutuhan</a:t>
            </a:r>
            <a:r>
              <a:rPr lang="en-US" dirty="0"/>
              <a:t> </a:t>
            </a:r>
            <a:r>
              <a:rPr lang="en-US" dirty="0" err="1"/>
              <a:t>naskah</a:t>
            </a:r>
            <a:r>
              <a:rPr lang="en-US" dirty="0"/>
              <a:t>.</a:t>
            </a:r>
          </a:p>
          <a:p>
            <a:r>
              <a:rPr lang="en-US" b="1" dirty="0" err="1">
                <a:solidFill>
                  <a:srgbClr val="FFFF00"/>
                </a:solidFill>
              </a:rPr>
              <a:t>Teknisi</a:t>
            </a:r>
            <a:endParaRPr lang="en-US" b="1" dirty="0">
              <a:solidFill>
                <a:srgbClr val="FFFF00"/>
              </a:solidFill>
            </a:endParaRPr>
          </a:p>
          <a:p>
            <a:pPr lvl="1"/>
            <a:r>
              <a:rPr lang="en-US" dirty="0"/>
              <a:t>Orang yang </a:t>
            </a:r>
            <a:r>
              <a:rPr lang="en-US" dirty="0" err="1"/>
              <a:t>bertanggungjawab</a:t>
            </a:r>
            <a:r>
              <a:rPr lang="en-US" dirty="0"/>
              <a:t> </a:t>
            </a:r>
            <a:r>
              <a:rPr lang="en-US" dirty="0" err="1"/>
              <a:t>terhadap</a:t>
            </a:r>
            <a:r>
              <a:rPr lang="en-US" dirty="0"/>
              <a:t> </a:t>
            </a:r>
            <a:r>
              <a:rPr lang="en-US" dirty="0" err="1"/>
              <a:t>kelayakan</a:t>
            </a:r>
            <a:r>
              <a:rPr lang="en-US" dirty="0"/>
              <a:t> </a:t>
            </a:r>
            <a:r>
              <a:rPr lang="en-US" dirty="0" err="1"/>
              <a:t>dan</a:t>
            </a:r>
            <a:r>
              <a:rPr lang="en-US" dirty="0"/>
              <a:t> </a:t>
            </a:r>
            <a:r>
              <a:rPr lang="en-US" dirty="0" err="1"/>
              <a:t>keamanan</a:t>
            </a:r>
            <a:r>
              <a:rPr lang="en-US" dirty="0"/>
              <a:t> </a:t>
            </a:r>
            <a:r>
              <a:rPr lang="en-US" dirty="0" err="1"/>
              <a:t>alat</a:t>
            </a:r>
            <a:r>
              <a:rPr lang="en-US" dirty="0"/>
              <a:t> </a:t>
            </a:r>
            <a:r>
              <a:rPr lang="en-US" dirty="0" err="1"/>
              <a:t>produksi</a:t>
            </a:r>
            <a:r>
              <a:rPr lang="en-US" dirty="0"/>
              <a:t>. </a:t>
            </a:r>
            <a:r>
              <a:rPr lang="en-US" dirty="0" err="1"/>
              <a:t>Berupa</a:t>
            </a:r>
            <a:r>
              <a:rPr lang="en-US" dirty="0"/>
              <a:t> </a:t>
            </a:r>
            <a:r>
              <a:rPr lang="en-US" dirty="0" err="1"/>
              <a:t>pendukung</a:t>
            </a:r>
            <a:r>
              <a:rPr lang="en-US" dirty="0"/>
              <a:t> </a:t>
            </a:r>
            <a:r>
              <a:rPr lang="en-US" dirty="0" err="1"/>
              <a:t>peralatan</a:t>
            </a:r>
            <a:r>
              <a:rPr lang="en-US" dirty="0"/>
              <a:t> </a:t>
            </a:r>
            <a:r>
              <a:rPr lang="en-US" dirty="0" err="1"/>
              <a:t>produksi</a:t>
            </a:r>
            <a:r>
              <a:rPr lang="en-US" dirty="0"/>
              <a:t>.</a:t>
            </a:r>
          </a:p>
          <a:p>
            <a:r>
              <a:rPr lang="en-US" b="1" dirty="0">
                <a:solidFill>
                  <a:srgbClr val="FFFF00"/>
                </a:solidFill>
              </a:rPr>
              <a:t>Art &amp; Property</a:t>
            </a:r>
          </a:p>
          <a:p>
            <a:pPr lvl="1"/>
            <a:r>
              <a:rPr lang="en-US" dirty="0" err="1"/>
              <a:t>Membuat</a:t>
            </a:r>
            <a:r>
              <a:rPr lang="en-US" dirty="0"/>
              <a:t> setting </a:t>
            </a:r>
            <a:r>
              <a:rPr lang="en-US" dirty="0" err="1"/>
              <a:t>lokasi</a:t>
            </a:r>
            <a:r>
              <a:rPr lang="en-US" dirty="0"/>
              <a:t>/</a:t>
            </a:r>
            <a:r>
              <a:rPr lang="en-US" dirty="0" err="1"/>
              <a:t>tempat</a:t>
            </a:r>
            <a:r>
              <a:rPr lang="en-US" dirty="0"/>
              <a:t> </a:t>
            </a:r>
            <a:r>
              <a:rPr lang="en-US" dirty="0" err="1"/>
              <a:t>sesuai</a:t>
            </a:r>
            <a:r>
              <a:rPr lang="en-US" dirty="0"/>
              <a:t> </a:t>
            </a:r>
            <a:r>
              <a:rPr lang="en-US" dirty="0" err="1"/>
              <a:t>naskah</a:t>
            </a:r>
            <a:r>
              <a:rPr lang="en-US" dirty="0"/>
              <a:t>, </a:t>
            </a:r>
            <a:r>
              <a:rPr lang="en-US" dirty="0" err="1"/>
              <a:t>menyediakan</a:t>
            </a:r>
            <a:r>
              <a:rPr lang="en-US" dirty="0"/>
              <a:t> property </a:t>
            </a:r>
            <a:r>
              <a:rPr lang="en-US" dirty="0" err="1"/>
              <a:t>pendukung</a:t>
            </a:r>
            <a:r>
              <a:rPr lang="en-US" dirty="0"/>
              <a:t> </a:t>
            </a:r>
            <a:r>
              <a:rPr lang="en-US" dirty="0" err="1"/>
              <a:t>sesuai</a:t>
            </a:r>
            <a:r>
              <a:rPr lang="en-US" dirty="0"/>
              <a:t> </a:t>
            </a:r>
            <a:r>
              <a:rPr lang="en-US" dirty="0" err="1"/>
              <a:t>naskah</a:t>
            </a:r>
            <a:r>
              <a:rPr lang="en-US" dirty="0"/>
              <a:t> </a:t>
            </a:r>
            <a:r>
              <a:rPr lang="en-US" dirty="0" err="1"/>
              <a:t>dan</a:t>
            </a:r>
            <a:r>
              <a:rPr lang="en-US" dirty="0"/>
              <a:t> </a:t>
            </a:r>
            <a:r>
              <a:rPr lang="en-US" dirty="0" err="1"/>
              <a:t>keinginan</a:t>
            </a:r>
            <a:r>
              <a:rPr lang="en-US" dirty="0"/>
              <a:t> </a:t>
            </a:r>
            <a:r>
              <a:rPr lang="en-US" dirty="0" err="1"/>
              <a:t>sutradara</a:t>
            </a:r>
            <a:r>
              <a:rPr lang="en-US" dirty="0"/>
              <a:t>. </a:t>
            </a:r>
          </a:p>
        </p:txBody>
      </p:sp>
    </p:spTree>
    <p:extLst>
      <p:ext uri="{BB962C8B-B14F-4D97-AF65-F5344CB8AC3E}">
        <p14:creationId xmlns:p14="http://schemas.microsoft.com/office/powerpoint/2010/main" val="1173556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PRODUCTION</a:t>
            </a:r>
            <a:endParaRPr lang="en-US" dirty="0"/>
          </a:p>
        </p:txBody>
      </p:sp>
      <p:sp>
        <p:nvSpPr>
          <p:cNvPr id="3" name="Content Placeholder 2"/>
          <p:cNvSpPr>
            <a:spLocks noGrp="1"/>
          </p:cNvSpPr>
          <p:nvPr>
            <p:ph idx="1"/>
          </p:nvPr>
        </p:nvSpPr>
        <p:spPr/>
        <p:txBody>
          <a:bodyPr>
            <a:normAutofit lnSpcReduction="10000"/>
          </a:bodyPr>
          <a:lstStyle/>
          <a:p>
            <a:r>
              <a:rPr lang="en-US" b="1" dirty="0">
                <a:solidFill>
                  <a:srgbClr val="FFFF00"/>
                </a:solidFill>
              </a:rPr>
              <a:t>Editor</a:t>
            </a:r>
          </a:p>
          <a:p>
            <a:pPr lvl="1"/>
            <a:r>
              <a:rPr lang="en-US" dirty="0" err="1"/>
              <a:t>Mengkonstruksi</a:t>
            </a:r>
            <a:r>
              <a:rPr lang="en-US" dirty="0"/>
              <a:t> </a:t>
            </a:r>
            <a:r>
              <a:rPr lang="en-US" dirty="0" err="1"/>
              <a:t>dramatisasi</a:t>
            </a:r>
            <a:r>
              <a:rPr lang="en-US" dirty="0"/>
              <a:t> </a:t>
            </a:r>
            <a:r>
              <a:rPr lang="en-US" dirty="0" err="1"/>
              <a:t>gambar</a:t>
            </a:r>
            <a:r>
              <a:rPr lang="en-US" dirty="0"/>
              <a:t> </a:t>
            </a:r>
            <a:r>
              <a:rPr lang="en-US" dirty="0" err="1"/>
              <a:t>sesuai</a:t>
            </a:r>
            <a:r>
              <a:rPr lang="en-US" dirty="0"/>
              <a:t> </a:t>
            </a:r>
            <a:r>
              <a:rPr lang="en-US" dirty="0" err="1"/>
              <a:t>keinginan</a:t>
            </a:r>
            <a:r>
              <a:rPr lang="en-US" dirty="0"/>
              <a:t> </a:t>
            </a:r>
            <a:r>
              <a:rPr lang="en-US" dirty="0" err="1"/>
              <a:t>sutradara</a:t>
            </a:r>
            <a:r>
              <a:rPr lang="en-US" dirty="0"/>
              <a:t>, </a:t>
            </a:r>
            <a:r>
              <a:rPr lang="en-US" dirty="0" err="1"/>
              <a:t>memilih</a:t>
            </a:r>
            <a:r>
              <a:rPr lang="en-US" dirty="0"/>
              <a:t> </a:t>
            </a:r>
            <a:r>
              <a:rPr lang="en-US" dirty="0" err="1"/>
              <a:t>gambar</a:t>
            </a:r>
            <a:r>
              <a:rPr lang="en-US" dirty="0"/>
              <a:t> </a:t>
            </a:r>
            <a:r>
              <a:rPr lang="en-US" dirty="0" err="1"/>
              <a:t>terbaik</a:t>
            </a:r>
            <a:r>
              <a:rPr lang="en-US" dirty="0"/>
              <a:t>, </a:t>
            </a:r>
            <a:r>
              <a:rPr lang="en-US" dirty="0" err="1"/>
              <a:t>merangkai</a:t>
            </a:r>
            <a:r>
              <a:rPr lang="en-US" dirty="0"/>
              <a:t> </a:t>
            </a:r>
            <a:r>
              <a:rPr lang="en-US" dirty="0" err="1"/>
              <a:t>gambar</a:t>
            </a:r>
            <a:r>
              <a:rPr lang="en-US" dirty="0"/>
              <a:t>.</a:t>
            </a:r>
          </a:p>
          <a:p>
            <a:r>
              <a:rPr lang="en-US" b="1" dirty="0">
                <a:solidFill>
                  <a:srgbClr val="FFFF00"/>
                </a:solidFill>
              </a:rPr>
              <a:t>Unit </a:t>
            </a:r>
            <a:r>
              <a:rPr lang="en-US" b="1" dirty="0" err="1">
                <a:solidFill>
                  <a:srgbClr val="FFFF00"/>
                </a:solidFill>
              </a:rPr>
              <a:t>Manajer</a:t>
            </a:r>
            <a:endParaRPr lang="en-US" b="1" dirty="0">
              <a:solidFill>
                <a:srgbClr val="FFFF00"/>
              </a:solidFill>
            </a:endParaRPr>
          </a:p>
          <a:p>
            <a:pPr lvl="1"/>
            <a:r>
              <a:rPr lang="en-US" dirty="0" err="1"/>
              <a:t>Mengkoordinasikan</a:t>
            </a:r>
            <a:r>
              <a:rPr lang="en-US" dirty="0"/>
              <a:t> </a:t>
            </a:r>
            <a:r>
              <a:rPr lang="en-US" dirty="0" err="1"/>
              <a:t>kebutuhan</a:t>
            </a:r>
            <a:r>
              <a:rPr lang="en-US" dirty="0"/>
              <a:t> </a:t>
            </a:r>
            <a:r>
              <a:rPr lang="en-US" dirty="0" err="1"/>
              <a:t>operasional</a:t>
            </a:r>
            <a:r>
              <a:rPr lang="en-US" dirty="0"/>
              <a:t> di </a:t>
            </a:r>
            <a:r>
              <a:rPr lang="en-US" dirty="0" err="1"/>
              <a:t>lapangan</a:t>
            </a:r>
            <a:r>
              <a:rPr lang="en-US" dirty="0"/>
              <a:t>.</a:t>
            </a:r>
          </a:p>
          <a:p>
            <a:r>
              <a:rPr lang="en-US" b="1" dirty="0">
                <a:solidFill>
                  <a:srgbClr val="FFFF00"/>
                </a:solidFill>
              </a:rPr>
              <a:t>Make Up </a:t>
            </a:r>
            <a:r>
              <a:rPr lang="en-US" b="1" dirty="0" err="1">
                <a:solidFill>
                  <a:srgbClr val="FFFF00"/>
                </a:solidFill>
              </a:rPr>
              <a:t>dan</a:t>
            </a:r>
            <a:r>
              <a:rPr lang="en-US" b="1" dirty="0">
                <a:solidFill>
                  <a:srgbClr val="FFFF00"/>
                </a:solidFill>
              </a:rPr>
              <a:t> Wardrobe</a:t>
            </a:r>
          </a:p>
          <a:p>
            <a:pPr lvl="1"/>
            <a:r>
              <a:rPr lang="en-US" dirty="0" err="1"/>
              <a:t>Membuat</a:t>
            </a:r>
            <a:r>
              <a:rPr lang="en-US" dirty="0"/>
              <a:t> make up </a:t>
            </a:r>
            <a:r>
              <a:rPr lang="en-US" dirty="0" err="1"/>
              <a:t>karakter</a:t>
            </a:r>
            <a:r>
              <a:rPr lang="en-US" dirty="0"/>
              <a:t> </a:t>
            </a:r>
            <a:r>
              <a:rPr lang="en-US" dirty="0" err="1"/>
              <a:t>dan</a:t>
            </a:r>
            <a:r>
              <a:rPr lang="en-US" dirty="0"/>
              <a:t> </a:t>
            </a:r>
            <a:r>
              <a:rPr lang="en-US" dirty="0" err="1"/>
              <a:t>busana</a:t>
            </a:r>
            <a:r>
              <a:rPr lang="en-US" dirty="0"/>
              <a:t> </a:t>
            </a:r>
            <a:r>
              <a:rPr lang="en-US" dirty="0" err="1"/>
              <a:t>sesuai</a:t>
            </a:r>
            <a:r>
              <a:rPr lang="en-US" dirty="0"/>
              <a:t> </a:t>
            </a:r>
            <a:r>
              <a:rPr lang="en-US" dirty="0" err="1"/>
              <a:t>naskah</a:t>
            </a:r>
            <a:r>
              <a:rPr lang="en-US" dirty="0"/>
              <a:t> </a:t>
            </a:r>
            <a:r>
              <a:rPr lang="en-US" dirty="0" err="1"/>
              <a:t>dan</a:t>
            </a:r>
            <a:r>
              <a:rPr lang="en-US" dirty="0"/>
              <a:t> </a:t>
            </a:r>
            <a:r>
              <a:rPr lang="en-US" dirty="0" err="1"/>
              <a:t>arahan</a:t>
            </a:r>
            <a:r>
              <a:rPr lang="en-US" dirty="0"/>
              <a:t> </a:t>
            </a:r>
            <a:r>
              <a:rPr lang="en-US" dirty="0" err="1"/>
              <a:t>sutradara</a:t>
            </a:r>
            <a:r>
              <a:rPr lang="en-US" dirty="0"/>
              <a:t>.</a:t>
            </a:r>
          </a:p>
          <a:p>
            <a:r>
              <a:rPr lang="en-US" b="1" dirty="0" err="1">
                <a:solidFill>
                  <a:srgbClr val="FFFF00"/>
                </a:solidFill>
              </a:rPr>
              <a:t>Penulis</a:t>
            </a:r>
            <a:r>
              <a:rPr lang="en-US" b="1" dirty="0">
                <a:solidFill>
                  <a:srgbClr val="FFFF00"/>
                </a:solidFill>
              </a:rPr>
              <a:t> </a:t>
            </a:r>
            <a:r>
              <a:rPr lang="en-US" b="1" dirty="0" err="1">
                <a:solidFill>
                  <a:srgbClr val="FFFF00"/>
                </a:solidFill>
              </a:rPr>
              <a:t>Naskah</a:t>
            </a:r>
            <a:endParaRPr lang="en-US" b="1" dirty="0">
              <a:solidFill>
                <a:srgbClr val="FFFF00"/>
              </a:solidFill>
            </a:endParaRPr>
          </a:p>
          <a:p>
            <a:pPr lvl="1"/>
            <a:r>
              <a:rPr lang="tr-TR" dirty="0"/>
              <a:t>Seseorang yang membuat karya artistik audio visual. Seorang </a:t>
            </a:r>
            <a:r>
              <a:rPr lang="tr-TR" b="1" dirty="0"/>
              <a:t>penulis naskah</a:t>
            </a:r>
            <a:r>
              <a:rPr lang="tr-TR" dirty="0"/>
              <a:t> harus memiliki kemampuan menulis </a:t>
            </a:r>
            <a:r>
              <a:rPr lang="tr-TR" b="1" dirty="0"/>
              <a:t>naskah</a:t>
            </a:r>
            <a:r>
              <a:rPr lang="tr-TR" dirty="0"/>
              <a:t> drama dan non drama</a:t>
            </a:r>
            <a:r>
              <a:rPr lang="tr-TR" dirty="0" smtClean="0"/>
              <a:t>.</a:t>
            </a:r>
            <a:endParaRPr lang="en-US" dirty="0"/>
          </a:p>
        </p:txBody>
      </p:sp>
    </p:spTree>
    <p:extLst>
      <p:ext uri="{BB962C8B-B14F-4D97-AF65-F5344CB8AC3E}">
        <p14:creationId xmlns:p14="http://schemas.microsoft.com/office/powerpoint/2010/main" val="347068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Consider A Career in </a:t>
            </a:r>
            <a:r>
              <a:rPr lang="en-US" dirty="0" smtClean="0"/>
              <a:t>Television?</a:t>
            </a:r>
            <a:endParaRPr lang="en-US" dirty="0"/>
          </a:p>
        </p:txBody>
      </p:sp>
      <p:sp>
        <p:nvSpPr>
          <p:cNvPr id="3" name="Content Placeholder 2"/>
          <p:cNvSpPr>
            <a:spLocks noGrp="1"/>
          </p:cNvSpPr>
          <p:nvPr>
            <p:ph idx="1"/>
          </p:nvPr>
        </p:nvSpPr>
        <p:spPr>
          <a:xfrm>
            <a:off x="680321" y="2336872"/>
            <a:ext cx="9679831" cy="3972487"/>
          </a:xfrm>
        </p:spPr>
        <p:txBody>
          <a:bodyPr>
            <a:normAutofit fontScale="92500"/>
          </a:bodyPr>
          <a:lstStyle/>
          <a:p>
            <a:pPr algn="just"/>
            <a:r>
              <a:rPr lang="id-ID" dirty="0"/>
              <a:t>Televisi </a:t>
            </a:r>
            <a:r>
              <a:rPr lang="en-HK" dirty="0" err="1"/>
              <a:t>menjadi</a:t>
            </a:r>
            <a:r>
              <a:rPr lang="en-HK" dirty="0"/>
              <a:t> </a:t>
            </a:r>
            <a:r>
              <a:rPr lang="en-HK" dirty="0" err="1"/>
              <a:t>bagian</a:t>
            </a:r>
            <a:r>
              <a:rPr lang="en-HK" dirty="0"/>
              <a:t> </a:t>
            </a:r>
            <a:r>
              <a:rPr lang="id-ID" dirty="0"/>
              <a:t>hidup kita, menjaga momen dalam waktu yang memicu kenangan di mana kita berada dan apa yang kami lakukan saat peristiwa bersejarah terjadi. </a:t>
            </a:r>
            <a:endParaRPr lang="en-US" dirty="0"/>
          </a:p>
          <a:p>
            <a:pPr algn="just"/>
            <a:r>
              <a:rPr lang="en-HK" b="1" dirty="0" err="1">
                <a:solidFill>
                  <a:srgbClr val="FFFF00"/>
                </a:solidFill>
              </a:rPr>
              <a:t>Ketika</a:t>
            </a:r>
            <a:r>
              <a:rPr lang="id-ID" b="1" dirty="0">
                <a:solidFill>
                  <a:srgbClr val="FFFF00"/>
                </a:solidFill>
              </a:rPr>
              <a:t> gambar dan suara menyentuh emosi kita, menghubungkan kita dengan peristiwa dunia, dan membantu ki</a:t>
            </a:r>
            <a:r>
              <a:rPr lang="en-HK" b="1" dirty="0">
                <a:solidFill>
                  <a:srgbClr val="FFFF00"/>
                </a:solidFill>
              </a:rPr>
              <a:t>ta</a:t>
            </a:r>
            <a:r>
              <a:rPr lang="id-ID" b="1" dirty="0">
                <a:solidFill>
                  <a:srgbClr val="FFFF00"/>
                </a:solidFill>
              </a:rPr>
              <a:t> mempersiapkan diri </a:t>
            </a:r>
            <a:r>
              <a:rPr lang="en-HK" b="1" dirty="0" err="1">
                <a:solidFill>
                  <a:srgbClr val="FFFF00"/>
                </a:solidFill>
              </a:rPr>
              <a:t>dari</a:t>
            </a:r>
            <a:r>
              <a:rPr lang="id-ID" b="1" dirty="0">
                <a:solidFill>
                  <a:srgbClr val="FFFF00"/>
                </a:solidFill>
              </a:rPr>
              <a:t> bencana alam dengan laporan cuaca, terhibur, </a:t>
            </a:r>
            <a:r>
              <a:rPr lang="en-HK" b="1" dirty="0" err="1">
                <a:solidFill>
                  <a:srgbClr val="FFFF00"/>
                </a:solidFill>
              </a:rPr>
              <a:t>ter</a:t>
            </a:r>
            <a:r>
              <a:rPr lang="id-ID" b="1" dirty="0">
                <a:solidFill>
                  <a:srgbClr val="FFFF00"/>
                </a:solidFill>
              </a:rPr>
              <a:t>pengaruhi dan termotivasi untuk bertindak </a:t>
            </a:r>
            <a:r>
              <a:rPr lang="en-HK" b="1" dirty="0" err="1">
                <a:solidFill>
                  <a:srgbClr val="FFFF00"/>
                </a:solidFill>
              </a:rPr>
              <a:t>karena</a:t>
            </a:r>
            <a:r>
              <a:rPr lang="id-ID" b="1" dirty="0">
                <a:solidFill>
                  <a:srgbClr val="FFFF00"/>
                </a:solidFill>
              </a:rPr>
              <a:t> TV.</a:t>
            </a:r>
            <a:endParaRPr lang="en-US" b="1" dirty="0">
              <a:solidFill>
                <a:srgbClr val="FFFF00"/>
              </a:solidFill>
            </a:endParaRPr>
          </a:p>
          <a:p>
            <a:pPr algn="just"/>
            <a:r>
              <a:rPr lang="id-ID" dirty="0" smtClean="0"/>
              <a:t>Sebagai </a:t>
            </a:r>
            <a:r>
              <a:rPr lang="id-ID" dirty="0"/>
              <a:t>sebuah industri, televisi adalah bisnis yang menarik yang terus menggetarkan. Melihat ketika kru kamera tiba di tempat kejadian dan lampu menyala. Bahkan orang yang paling konservatif mungkin terpengaruh oleh daya pikat TV dan menuntut untuk berada dalam sorotan itu.</a:t>
            </a:r>
            <a:endParaRPr lang="en-US" dirty="0"/>
          </a:p>
          <a:p>
            <a:pPr algn="just"/>
            <a:endParaRPr lang="en-US" dirty="0"/>
          </a:p>
        </p:txBody>
      </p:sp>
    </p:spTree>
    <p:extLst>
      <p:ext uri="{BB962C8B-B14F-4D97-AF65-F5344CB8AC3E}">
        <p14:creationId xmlns:p14="http://schemas.microsoft.com/office/powerpoint/2010/main" val="1233916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Consider A Career in </a:t>
            </a:r>
            <a:r>
              <a:rPr lang="en-US" dirty="0" smtClean="0"/>
              <a:t>Television?</a:t>
            </a:r>
            <a:endParaRPr lang="en-US" dirty="0"/>
          </a:p>
        </p:txBody>
      </p:sp>
      <p:sp>
        <p:nvSpPr>
          <p:cNvPr id="6" name="Rectangle 3"/>
          <p:cNvSpPr>
            <a:spLocks noGrp="1" noChangeArrowheads="1"/>
          </p:cNvSpPr>
          <p:nvPr>
            <p:ph idx="1"/>
          </p:nvPr>
        </p:nvSpPr>
        <p:spPr bwMode="auto">
          <a:xfrm>
            <a:off x="681038" y="2606910"/>
            <a:ext cx="9715690" cy="343170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d-ID" altLang="en-US" sz="2200" b="1" i="1" u="none" strike="noStrike" cap="none" normalizeH="0" baseline="0" dirty="0" smtClean="0">
                <a:ln>
                  <a:noFill/>
                </a:ln>
                <a:solidFill>
                  <a:srgbClr val="212121"/>
                </a:solidFill>
                <a:effectLst/>
                <a:latin typeface="+mj-lt"/>
                <a:ea typeface="Times New Roman" panose="02020603050405020304" pitchFamily="18" charset="0"/>
                <a:cs typeface="Arial" panose="020B0604020202020204" pitchFamily="34" charset="0"/>
              </a:rPr>
              <a:t>Apakah tujuan Anda adalah untuk berada di udara atau di belakang layar,</a:t>
            </a:r>
            <a:r>
              <a:rPr lang="en-HK" altLang="en-US" sz="2200" b="1" i="1" dirty="0">
                <a:solidFill>
                  <a:srgbClr val="212121"/>
                </a:solidFill>
                <a:latin typeface="+mj-lt"/>
                <a:ea typeface="Times New Roman" panose="02020603050405020304" pitchFamily="18" charset="0"/>
                <a:cs typeface="Arial" panose="020B0604020202020204" pitchFamily="34" charset="0"/>
              </a:rPr>
              <a:t> </a:t>
            </a:r>
            <a:r>
              <a:rPr kumimoji="0" lang="id-ID" altLang="en-US" sz="2200" b="1" i="1" u="none" strike="noStrike" cap="none" normalizeH="0" baseline="0" dirty="0" smtClean="0">
                <a:ln>
                  <a:noFill/>
                </a:ln>
                <a:solidFill>
                  <a:srgbClr val="212121"/>
                </a:solidFill>
                <a:effectLst/>
                <a:latin typeface="+mj-lt"/>
                <a:ea typeface="Times New Roman" panose="02020603050405020304" pitchFamily="18" charset="0"/>
                <a:cs typeface="Arial" panose="020B0604020202020204" pitchFamily="34" charset="0"/>
              </a:rPr>
              <a:t>ini akan membantu Anda membiasakan diri dengan cara kerja sebuah stasiun TV dan memahami bagaimana berbagai bagian bersama-sama untuk membuat keseluruhan.</a:t>
            </a:r>
            <a:r>
              <a:rPr kumimoji="0" lang="en-US" altLang="en-US" sz="2200" b="1" i="1" u="none" strike="noStrike" cap="none" normalizeH="0" baseline="0" dirty="0" smtClean="0">
                <a:ln>
                  <a:noFill/>
                </a:ln>
                <a:solidFill>
                  <a:srgbClr val="212121"/>
                </a:solidFill>
                <a:effectLst/>
                <a:latin typeface="+mj-lt"/>
                <a:ea typeface="Times New Roman" panose="02020603050405020304" pitchFamily="18"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200" b="1" i="1" u="none" strike="noStrike" cap="none" normalizeH="0" baseline="0" dirty="0" smtClean="0">
              <a:ln>
                <a:noFill/>
              </a:ln>
              <a:solidFill>
                <a:srgbClr val="212121"/>
              </a:solidFill>
              <a:effectLst/>
              <a:latin typeface="+mj-l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200" b="1" i="1" u="none" strike="noStrike" cap="none" normalizeH="0" baseline="0" dirty="0" err="1" smtClean="0">
                <a:ln>
                  <a:noFill/>
                </a:ln>
                <a:solidFill>
                  <a:srgbClr val="FF0000"/>
                </a:solidFill>
                <a:effectLst/>
                <a:latin typeface="+mj-lt"/>
                <a:ea typeface="Times New Roman" panose="02020603050405020304" pitchFamily="18" charset="0"/>
                <a:cs typeface="Arial" panose="020B0604020202020204" pitchFamily="34" charset="0"/>
              </a:rPr>
              <a:t>Belajar</a:t>
            </a:r>
            <a:r>
              <a:rPr kumimoji="0" lang="id-ID" altLang="en-US" sz="2200" b="1" i="1" u="none" strike="noStrike" cap="none" normalizeH="0" baseline="0" dirty="0" smtClean="0">
                <a:ln>
                  <a:noFill/>
                </a:ln>
                <a:solidFill>
                  <a:srgbClr val="FF0000"/>
                </a:solidFill>
                <a:effectLst/>
                <a:latin typeface="+mj-lt"/>
                <a:ea typeface="Times New Roman" panose="02020603050405020304" pitchFamily="18" charset="0"/>
                <a:cs typeface="Arial" panose="020B0604020202020204" pitchFamily="34" charset="0"/>
              </a:rPr>
              <a:t> lebih baik</a:t>
            </a:r>
            <a:r>
              <a:rPr kumimoji="0" lang="en-US" altLang="en-US" sz="2200" b="1" i="1" u="none" strike="noStrike" cap="none" normalizeH="0" baseline="0" dirty="0" smtClean="0">
                <a:ln>
                  <a:noFill/>
                </a:ln>
                <a:solidFill>
                  <a:srgbClr val="FF0000"/>
                </a:solidFill>
                <a:effectLst/>
                <a:latin typeface="+mj-lt"/>
                <a:ea typeface="Times New Roman" panose="02020603050405020304" pitchFamily="18" charset="0"/>
                <a:cs typeface="Arial" panose="020B0604020202020204" pitchFamily="34" charset="0"/>
              </a:rPr>
              <a:t> </a:t>
            </a:r>
            <a:r>
              <a:rPr kumimoji="0" lang="en-US" altLang="en-US" sz="2200" b="1" i="1" u="none" strike="noStrike" cap="none" normalizeH="0" baseline="0" dirty="0" err="1" smtClean="0">
                <a:ln>
                  <a:noFill/>
                </a:ln>
                <a:solidFill>
                  <a:srgbClr val="FF0000"/>
                </a:solidFill>
                <a:effectLst/>
                <a:latin typeface="+mj-lt"/>
                <a:ea typeface="Times New Roman" panose="02020603050405020304" pitchFamily="18" charset="0"/>
                <a:cs typeface="Arial" panose="020B0604020202020204" pitchFamily="34" charset="0"/>
              </a:rPr>
              <a:t>mengenal</a:t>
            </a:r>
            <a:r>
              <a:rPr kumimoji="0" lang="en-US" altLang="en-US" sz="2200" b="1" i="1" u="none" strike="noStrike" cap="none" normalizeH="0" baseline="0" dirty="0" smtClean="0">
                <a:ln>
                  <a:noFill/>
                </a:ln>
                <a:solidFill>
                  <a:srgbClr val="FF0000"/>
                </a:solidFill>
                <a:effectLst/>
                <a:latin typeface="+mj-lt"/>
                <a:ea typeface="Times New Roman" panose="02020603050405020304" pitchFamily="18" charset="0"/>
                <a:cs typeface="Arial" panose="020B0604020202020204" pitchFamily="34" charset="0"/>
              </a:rPr>
              <a:t> </a:t>
            </a:r>
            <a:r>
              <a:rPr kumimoji="0" lang="en-US" altLang="en-US" sz="2200" b="1" i="1" u="none" strike="noStrike" cap="none" normalizeH="0" baseline="0" dirty="0" err="1" smtClean="0">
                <a:ln>
                  <a:noFill/>
                </a:ln>
                <a:solidFill>
                  <a:srgbClr val="FF0000"/>
                </a:solidFill>
                <a:effectLst/>
                <a:latin typeface="+mj-lt"/>
                <a:ea typeface="Times New Roman" panose="02020603050405020304" pitchFamily="18" charset="0"/>
                <a:cs typeface="Arial" panose="020B0604020202020204" pitchFamily="34" charset="0"/>
              </a:rPr>
              <a:t>dunia</a:t>
            </a:r>
            <a:r>
              <a:rPr kumimoji="0" lang="en-US" altLang="en-US" sz="2200" b="1" i="1" u="none" strike="noStrike" cap="none" normalizeH="0" baseline="0" dirty="0" smtClean="0">
                <a:ln>
                  <a:noFill/>
                </a:ln>
                <a:solidFill>
                  <a:srgbClr val="FF0000"/>
                </a:solidFill>
                <a:effectLst/>
                <a:latin typeface="+mj-lt"/>
                <a:ea typeface="Times New Roman" panose="02020603050405020304" pitchFamily="18" charset="0"/>
                <a:cs typeface="Arial" panose="020B0604020202020204" pitchFamily="34" charset="0"/>
              </a:rPr>
              <a:t> TV</a:t>
            </a:r>
            <a:r>
              <a:rPr kumimoji="0" lang="id-ID" altLang="en-US" sz="2200" b="1" i="1" u="none" strike="noStrike" cap="none" normalizeH="0" baseline="0" dirty="0" smtClean="0">
                <a:ln>
                  <a:noFill/>
                </a:ln>
                <a:solidFill>
                  <a:srgbClr val="FF0000"/>
                </a:solidFill>
                <a:effectLst/>
                <a:latin typeface="+mj-lt"/>
                <a:ea typeface="Times New Roman" panose="02020603050405020304" pitchFamily="18" charset="0"/>
                <a:cs typeface="Arial" panose="020B0604020202020204" pitchFamily="34" charset="0"/>
              </a:rPr>
              <a:t>, semakin besar peluang Anda untuk mendapatkan masuk </a:t>
            </a:r>
            <a:r>
              <a:rPr kumimoji="0" lang="en-HK" altLang="en-US" sz="2200" b="1" i="1" u="none" strike="noStrike" cap="none" normalizeH="0" baseline="0" dirty="0" smtClean="0">
                <a:ln>
                  <a:noFill/>
                </a:ln>
                <a:solidFill>
                  <a:srgbClr val="FF0000"/>
                </a:solidFill>
                <a:effectLst/>
                <a:latin typeface="+mj-lt"/>
                <a:ea typeface="Times New Roman" panose="02020603050405020304" pitchFamily="18" charset="0"/>
                <a:cs typeface="Arial" panose="020B0604020202020204" pitchFamily="34" charset="0"/>
              </a:rPr>
              <a:t>d</a:t>
            </a:r>
            <a:r>
              <a:rPr kumimoji="0" lang="id-ID" altLang="en-US" sz="2200" b="1" i="1" u="none" strike="noStrike" cap="none" normalizeH="0" baseline="0" dirty="0" smtClean="0">
                <a:ln>
                  <a:noFill/>
                </a:ln>
                <a:solidFill>
                  <a:srgbClr val="FF0000"/>
                </a:solidFill>
                <a:effectLst/>
                <a:latin typeface="+mj-lt"/>
                <a:ea typeface="Times New Roman" panose="02020603050405020304" pitchFamily="18" charset="0"/>
                <a:cs typeface="Arial" panose="020B0604020202020204" pitchFamily="34" charset="0"/>
              </a:rPr>
              <a:t>an berhasil dalam industri yang telah menghasilkan orang-orang seperti</a:t>
            </a:r>
            <a:r>
              <a:rPr lang="en-HK" altLang="en-US" sz="2200" b="1" i="1" dirty="0" smtClean="0">
                <a:solidFill>
                  <a:srgbClr val="FF0000"/>
                </a:solidFill>
                <a:latin typeface="+mj-lt"/>
                <a:ea typeface="Times New Roman" panose="02020603050405020304" pitchFamily="18" charset="0"/>
                <a:cs typeface="Arial" panose="020B0604020202020204" pitchFamily="34" charset="0"/>
              </a:rPr>
              <a:t>; </a:t>
            </a:r>
            <a:r>
              <a:rPr kumimoji="0" lang="id-ID" altLang="en-US" sz="2200" b="1" i="1" u="none" strike="noStrike" cap="none" normalizeH="0" baseline="0" dirty="0" smtClean="0">
                <a:ln>
                  <a:noFill/>
                </a:ln>
                <a:solidFill>
                  <a:srgbClr val="FF0000"/>
                </a:solidFill>
                <a:effectLst/>
                <a:latin typeface="+mj-lt"/>
                <a:ea typeface="Times New Roman" panose="02020603050405020304" pitchFamily="18" charset="0"/>
                <a:cs typeface="Arial" panose="020B0604020202020204" pitchFamily="34" charset="0"/>
              </a:rPr>
              <a:t>Walter Cronkite, Oprah Winfrey, Jane Pauley, Diane Sawyer dan Tom Brokaw.</a:t>
            </a:r>
            <a:r>
              <a:rPr kumimoji="0" lang="en-US" altLang="en-US" sz="2200" b="1" i="1" u="none" strike="noStrike" cap="none" normalizeH="0" baseline="0" dirty="0" smtClean="0">
                <a:ln>
                  <a:noFill/>
                </a:ln>
                <a:solidFill>
                  <a:srgbClr val="FF0000"/>
                </a:solidFill>
                <a:effectLst/>
                <a:latin typeface="+mj-lt"/>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200" b="1" i="1"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41104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Administration Department</a:t>
            </a:r>
            <a:endParaRPr lang="en-US" dirty="0"/>
          </a:p>
        </p:txBody>
      </p:sp>
      <p:sp>
        <p:nvSpPr>
          <p:cNvPr id="3" name="Content Placeholder 2"/>
          <p:cNvSpPr>
            <a:spLocks noGrp="1"/>
          </p:cNvSpPr>
          <p:nvPr>
            <p:ph idx="1"/>
          </p:nvPr>
        </p:nvSpPr>
        <p:spPr/>
        <p:txBody>
          <a:bodyPr/>
          <a:lstStyle/>
          <a:p>
            <a:r>
              <a:rPr lang="en-HK" dirty="0" smtClean="0"/>
              <a:t>General Manager/ President/ Vice President</a:t>
            </a:r>
          </a:p>
          <a:p>
            <a:pPr lvl="1"/>
            <a:r>
              <a:rPr lang="en-HK" dirty="0" err="1" smtClean="0">
                <a:solidFill>
                  <a:srgbClr val="FFFF00"/>
                </a:solidFill>
              </a:rPr>
              <a:t>Menetapkan</a:t>
            </a:r>
            <a:r>
              <a:rPr lang="en-HK" dirty="0" smtClean="0">
                <a:solidFill>
                  <a:srgbClr val="FFFF00"/>
                </a:solidFill>
              </a:rPr>
              <a:t> </a:t>
            </a:r>
            <a:r>
              <a:rPr lang="en-HK" dirty="0" err="1" smtClean="0">
                <a:solidFill>
                  <a:srgbClr val="FFFF00"/>
                </a:solidFill>
              </a:rPr>
              <a:t>Etos</a:t>
            </a:r>
            <a:r>
              <a:rPr lang="en-HK" dirty="0" smtClean="0">
                <a:solidFill>
                  <a:srgbClr val="FFFF00"/>
                </a:solidFill>
              </a:rPr>
              <a:t> </a:t>
            </a:r>
            <a:r>
              <a:rPr lang="en-HK" dirty="0" err="1" smtClean="0">
                <a:solidFill>
                  <a:srgbClr val="FFFF00"/>
                </a:solidFill>
              </a:rPr>
              <a:t>Kerja</a:t>
            </a:r>
            <a:r>
              <a:rPr lang="en-HK" dirty="0" smtClean="0">
                <a:solidFill>
                  <a:srgbClr val="FFFF00"/>
                </a:solidFill>
              </a:rPr>
              <a:t>, “</a:t>
            </a:r>
            <a:r>
              <a:rPr lang="en-HK" dirty="0" err="1" smtClean="0">
                <a:solidFill>
                  <a:srgbClr val="FFFF00"/>
                </a:solidFill>
              </a:rPr>
              <a:t>Warna</a:t>
            </a:r>
            <a:r>
              <a:rPr lang="en-HK" dirty="0" smtClean="0">
                <a:solidFill>
                  <a:srgbClr val="FFFF00"/>
                </a:solidFill>
              </a:rPr>
              <a:t>” TV, </a:t>
            </a:r>
            <a:r>
              <a:rPr lang="en-HK" dirty="0" err="1" smtClean="0">
                <a:solidFill>
                  <a:srgbClr val="FFFF00"/>
                </a:solidFill>
              </a:rPr>
              <a:t>Tren</a:t>
            </a:r>
            <a:r>
              <a:rPr lang="en-HK" dirty="0" smtClean="0">
                <a:solidFill>
                  <a:srgbClr val="FFFF00"/>
                </a:solidFill>
              </a:rPr>
              <a:t> </a:t>
            </a:r>
            <a:r>
              <a:rPr lang="en-HK" dirty="0" err="1" smtClean="0">
                <a:solidFill>
                  <a:srgbClr val="FFFF00"/>
                </a:solidFill>
              </a:rPr>
              <a:t>Pasar</a:t>
            </a:r>
            <a:r>
              <a:rPr lang="en-HK" dirty="0" smtClean="0">
                <a:solidFill>
                  <a:srgbClr val="FFFF00"/>
                </a:solidFill>
              </a:rPr>
              <a:t> </a:t>
            </a:r>
            <a:r>
              <a:rPr lang="en-HK" dirty="0" err="1" smtClean="0">
                <a:solidFill>
                  <a:srgbClr val="FFFF00"/>
                </a:solidFill>
              </a:rPr>
              <a:t>dan</a:t>
            </a:r>
            <a:r>
              <a:rPr lang="en-HK" dirty="0" smtClean="0">
                <a:solidFill>
                  <a:srgbClr val="FFFF00"/>
                </a:solidFill>
              </a:rPr>
              <a:t> </a:t>
            </a:r>
            <a:r>
              <a:rPr lang="en-HK" dirty="0" err="1" smtClean="0">
                <a:solidFill>
                  <a:srgbClr val="FFFF00"/>
                </a:solidFill>
              </a:rPr>
              <a:t>Kinerja</a:t>
            </a:r>
            <a:r>
              <a:rPr lang="en-HK" dirty="0">
                <a:solidFill>
                  <a:srgbClr val="FFFF00"/>
                </a:solidFill>
              </a:rPr>
              <a:t>.</a:t>
            </a:r>
            <a:endParaRPr lang="en-HK" dirty="0" smtClean="0">
              <a:solidFill>
                <a:srgbClr val="FFFF00"/>
              </a:solidFill>
            </a:endParaRPr>
          </a:p>
          <a:p>
            <a:r>
              <a:rPr lang="en-HK" dirty="0" smtClean="0"/>
              <a:t>Human Resources</a:t>
            </a:r>
          </a:p>
          <a:p>
            <a:pPr lvl="1"/>
            <a:r>
              <a:rPr lang="en-HK" dirty="0" err="1" smtClean="0">
                <a:solidFill>
                  <a:srgbClr val="FFFF00"/>
                </a:solidFill>
              </a:rPr>
              <a:t>Bertanggungjawab</a:t>
            </a:r>
            <a:r>
              <a:rPr lang="en-HK" dirty="0" smtClean="0">
                <a:solidFill>
                  <a:srgbClr val="FFFF00"/>
                </a:solidFill>
              </a:rPr>
              <a:t> </a:t>
            </a:r>
            <a:r>
              <a:rPr lang="en-HK" dirty="0" err="1" smtClean="0">
                <a:solidFill>
                  <a:srgbClr val="FFFF00"/>
                </a:solidFill>
              </a:rPr>
              <a:t>identifikasi</a:t>
            </a:r>
            <a:r>
              <a:rPr lang="en-HK" dirty="0" smtClean="0">
                <a:solidFill>
                  <a:srgbClr val="FFFF00"/>
                </a:solidFill>
              </a:rPr>
              <a:t> </a:t>
            </a:r>
            <a:r>
              <a:rPr lang="en-HK" dirty="0" err="1" smtClean="0">
                <a:solidFill>
                  <a:srgbClr val="FFFF00"/>
                </a:solidFill>
              </a:rPr>
              <a:t>kebutuhan</a:t>
            </a:r>
            <a:r>
              <a:rPr lang="en-HK" dirty="0" smtClean="0">
                <a:solidFill>
                  <a:srgbClr val="FFFF00"/>
                </a:solidFill>
              </a:rPr>
              <a:t>, </a:t>
            </a:r>
            <a:r>
              <a:rPr lang="en-HK" dirty="0" err="1" smtClean="0">
                <a:solidFill>
                  <a:srgbClr val="FFFF00"/>
                </a:solidFill>
              </a:rPr>
              <a:t>meningkatkan</a:t>
            </a:r>
            <a:r>
              <a:rPr lang="en-HK" dirty="0" smtClean="0">
                <a:solidFill>
                  <a:srgbClr val="FFFF00"/>
                </a:solidFill>
              </a:rPr>
              <a:t> </a:t>
            </a:r>
            <a:r>
              <a:rPr lang="en-HK" dirty="0" err="1" smtClean="0">
                <a:solidFill>
                  <a:srgbClr val="FFFF00"/>
                </a:solidFill>
              </a:rPr>
              <a:t>kualitas</a:t>
            </a:r>
            <a:r>
              <a:rPr lang="en-HK" dirty="0" smtClean="0">
                <a:solidFill>
                  <a:srgbClr val="FFFF00"/>
                </a:solidFill>
              </a:rPr>
              <a:t> SDM yang </a:t>
            </a:r>
            <a:r>
              <a:rPr lang="en-HK" dirty="0" err="1" smtClean="0">
                <a:solidFill>
                  <a:srgbClr val="FFFF00"/>
                </a:solidFill>
              </a:rPr>
              <a:t>dimiliki</a:t>
            </a:r>
            <a:r>
              <a:rPr lang="en-HK" dirty="0">
                <a:solidFill>
                  <a:srgbClr val="FFFF00"/>
                </a:solidFill>
              </a:rPr>
              <a:t> </a:t>
            </a:r>
            <a:r>
              <a:rPr lang="en-HK" dirty="0" err="1" smtClean="0">
                <a:solidFill>
                  <a:srgbClr val="FFFF00"/>
                </a:solidFill>
              </a:rPr>
              <a:t>dan</a:t>
            </a:r>
            <a:r>
              <a:rPr lang="en-HK" dirty="0" smtClean="0">
                <a:solidFill>
                  <a:srgbClr val="FFFF00"/>
                </a:solidFill>
              </a:rPr>
              <a:t> </a:t>
            </a:r>
            <a:r>
              <a:rPr lang="en-HK" dirty="0" err="1" smtClean="0">
                <a:solidFill>
                  <a:srgbClr val="FFFF00"/>
                </a:solidFill>
              </a:rPr>
              <a:t>menjadi</a:t>
            </a:r>
            <a:r>
              <a:rPr lang="en-HK" dirty="0" smtClean="0">
                <a:solidFill>
                  <a:srgbClr val="FFFF00"/>
                </a:solidFill>
              </a:rPr>
              <a:t> </a:t>
            </a:r>
            <a:r>
              <a:rPr lang="en-HK" dirty="0" err="1" smtClean="0">
                <a:solidFill>
                  <a:srgbClr val="FFFF00"/>
                </a:solidFill>
              </a:rPr>
              <a:t>jembatan</a:t>
            </a:r>
            <a:r>
              <a:rPr lang="en-HK" dirty="0" smtClean="0">
                <a:solidFill>
                  <a:srgbClr val="FFFF00"/>
                </a:solidFill>
              </a:rPr>
              <a:t> SDM </a:t>
            </a:r>
            <a:r>
              <a:rPr lang="en-HK" dirty="0" err="1" smtClean="0">
                <a:solidFill>
                  <a:srgbClr val="FFFF00"/>
                </a:solidFill>
              </a:rPr>
              <a:t>dengan</a:t>
            </a:r>
            <a:r>
              <a:rPr lang="en-HK" dirty="0" smtClean="0">
                <a:solidFill>
                  <a:srgbClr val="FFFF00"/>
                </a:solidFill>
              </a:rPr>
              <a:t> </a:t>
            </a:r>
            <a:r>
              <a:rPr lang="en-HK" dirty="0" err="1" smtClean="0">
                <a:solidFill>
                  <a:srgbClr val="FFFF00"/>
                </a:solidFill>
              </a:rPr>
              <a:t>Manajemen</a:t>
            </a:r>
            <a:r>
              <a:rPr lang="en-HK" dirty="0" smtClean="0">
                <a:solidFill>
                  <a:srgbClr val="FFFF00"/>
                </a:solidFill>
              </a:rPr>
              <a:t>.</a:t>
            </a:r>
          </a:p>
          <a:p>
            <a:r>
              <a:rPr lang="en-HK" dirty="0" smtClean="0"/>
              <a:t>Executive </a:t>
            </a:r>
            <a:r>
              <a:rPr lang="en-HK" dirty="0" err="1" smtClean="0"/>
              <a:t>Asisstent</a:t>
            </a:r>
            <a:endParaRPr lang="en-HK" dirty="0" smtClean="0"/>
          </a:p>
          <a:p>
            <a:pPr lvl="1"/>
            <a:r>
              <a:rPr lang="en-HK" dirty="0" err="1" smtClean="0">
                <a:solidFill>
                  <a:srgbClr val="FFFF00"/>
                </a:solidFill>
              </a:rPr>
              <a:t>Bertanggungjawab</a:t>
            </a:r>
            <a:r>
              <a:rPr lang="en-HK" dirty="0" smtClean="0">
                <a:solidFill>
                  <a:srgbClr val="FFFF00"/>
                </a:solidFill>
              </a:rPr>
              <a:t> </a:t>
            </a:r>
            <a:r>
              <a:rPr lang="en-HK" dirty="0" err="1" smtClean="0">
                <a:solidFill>
                  <a:srgbClr val="FFFF00"/>
                </a:solidFill>
              </a:rPr>
              <a:t>terhadap</a:t>
            </a:r>
            <a:r>
              <a:rPr lang="en-HK" dirty="0" smtClean="0">
                <a:solidFill>
                  <a:srgbClr val="FFFF00"/>
                </a:solidFill>
              </a:rPr>
              <a:t> </a:t>
            </a:r>
            <a:r>
              <a:rPr lang="en-HK" dirty="0" err="1" smtClean="0">
                <a:solidFill>
                  <a:srgbClr val="FFFF00"/>
                </a:solidFill>
              </a:rPr>
              <a:t>persuratan</a:t>
            </a:r>
            <a:r>
              <a:rPr lang="en-HK" dirty="0" smtClean="0">
                <a:solidFill>
                  <a:srgbClr val="FFFF00"/>
                </a:solidFill>
              </a:rPr>
              <a:t> internal </a:t>
            </a:r>
            <a:r>
              <a:rPr lang="en-HK" dirty="0" err="1" smtClean="0">
                <a:solidFill>
                  <a:srgbClr val="FFFF00"/>
                </a:solidFill>
              </a:rPr>
              <a:t>dan</a:t>
            </a:r>
            <a:r>
              <a:rPr lang="en-HK" dirty="0" smtClean="0">
                <a:solidFill>
                  <a:srgbClr val="FFFF00"/>
                </a:solidFill>
              </a:rPr>
              <a:t> </a:t>
            </a:r>
            <a:r>
              <a:rPr lang="en-HK" dirty="0" err="1" smtClean="0">
                <a:solidFill>
                  <a:srgbClr val="FFFF00"/>
                </a:solidFill>
              </a:rPr>
              <a:t>eksternal</a:t>
            </a:r>
            <a:r>
              <a:rPr lang="en-HK" dirty="0" smtClean="0">
                <a:solidFill>
                  <a:srgbClr val="FFFF00"/>
                </a:solidFill>
              </a:rPr>
              <a:t> TV.</a:t>
            </a:r>
          </a:p>
          <a:p>
            <a:r>
              <a:rPr lang="en-HK" dirty="0" smtClean="0"/>
              <a:t>Business Manager and Controller</a:t>
            </a:r>
          </a:p>
          <a:p>
            <a:pPr lvl="1"/>
            <a:r>
              <a:rPr lang="en-HK" dirty="0" err="1" smtClean="0">
                <a:solidFill>
                  <a:srgbClr val="FFFF00"/>
                </a:solidFill>
              </a:rPr>
              <a:t>Bertanggungjawab</a:t>
            </a:r>
            <a:r>
              <a:rPr lang="en-HK" dirty="0" smtClean="0">
                <a:solidFill>
                  <a:srgbClr val="FFFF00"/>
                </a:solidFill>
              </a:rPr>
              <a:t> </a:t>
            </a:r>
            <a:r>
              <a:rPr lang="en-HK" dirty="0" err="1" smtClean="0">
                <a:solidFill>
                  <a:srgbClr val="FFFF00"/>
                </a:solidFill>
              </a:rPr>
              <a:t>kepada</a:t>
            </a:r>
            <a:r>
              <a:rPr lang="en-HK" dirty="0" smtClean="0">
                <a:solidFill>
                  <a:srgbClr val="FFFF00"/>
                </a:solidFill>
              </a:rPr>
              <a:t> </a:t>
            </a:r>
            <a:r>
              <a:rPr lang="en-HK" dirty="0" err="1" smtClean="0">
                <a:solidFill>
                  <a:srgbClr val="FFFF00"/>
                </a:solidFill>
              </a:rPr>
              <a:t>keuangan</a:t>
            </a:r>
            <a:r>
              <a:rPr lang="en-HK" dirty="0" smtClean="0">
                <a:solidFill>
                  <a:srgbClr val="FFFF00"/>
                </a:solidFill>
              </a:rPr>
              <a:t> </a:t>
            </a:r>
            <a:r>
              <a:rPr lang="en-HK" dirty="0" err="1" smtClean="0">
                <a:solidFill>
                  <a:srgbClr val="FFFF00"/>
                </a:solidFill>
              </a:rPr>
              <a:t>perusahaan</a:t>
            </a:r>
            <a:r>
              <a:rPr lang="en-HK" dirty="0" smtClean="0">
                <a:solidFill>
                  <a:srgbClr val="FFFF00"/>
                </a:solidFill>
              </a:rPr>
              <a:t>.</a:t>
            </a:r>
            <a:endParaRPr lang="en-US" dirty="0">
              <a:solidFill>
                <a:srgbClr val="FFFF00"/>
              </a:solidFill>
            </a:endParaRPr>
          </a:p>
        </p:txBody>
      </p:sp>
      <p:sp>
        <p:nvSpPr>
          <p:cNvPr id="4" name="Rectangle 1"/>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sz="1000" b="0" i="0" u="none" strike="noStrike" cap="none" normalizeH="0" baseline="0" smtClean="0">
                <a:ln>
                  <a:noFill/>
                </a:ln>
                <a:solidFill>
                  <a:srgbClr val="212121"/>
                </a:solidFill>
                <a:effectLst/>
                <a:latin typeface="Trebuchet MS" panose="020B0603020202020204" pitchFamily="34" charset="0"/>
                <a:ea typeface="Times New Roman" panose="02020603050405020304" pitchFamily="18" charset="0"/>
                <a:cs typeface="Courier New" panose="02070309020205020404" pitchFamily="49" charset="0"/>
              </a:rPr>
              <a:t>neral manager menetapkan etos kerja, nada dan kecepatan stasiun. manajer TV umum memprediksi tren pasar; anggaran dan ekspektasi kinerja set</a:t>
            </a:r>
            <a:r>
              <a:rPr kumimoji="0" lang="en-US" altLang="en-US" sz="8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559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and </a:t>
            </a:r>
            <a:r>
              <a:rPr lang="en-US" dirty="0" smtClean="0"/>
              <a:t>MARKETING Department </a:t>
            </a:r>
            <a:endParaRPr lang="en-US" dirty="0"/>
          </a:p>
        </p:txBody>
      </p:sp>
      <p:sp>
        <p:nvSpPr>
          <p:cNvPr id="3" name="Content Placeholder 2"/>
          <p:cNvSpPr>
            <a:spLocks noGrp="1"/>
          </p:cNvSpPr>
          <p:nvPr>
            <p:ph idx="1"/>
          </p:nvPr>
        </p:nvSpPr>
        <p:spPr/>
        <p:txBody>
          <a:bodyPr>
            <a:normAutofit lnSpcReduction="10000"/>
          </a:bodyPr>
          <a:lstStyle/>
          <a:p>
            <a:r>
              <a:rPr lang="en-HK" dirty="0" smtClean="0"/>
              <a:t>Director of Sales</a:t>
            </a:r>
          </a:p>
          <a:p>
            <a:pPr lvl="1"/>
            <a:r>
              <a:rPr lang="en-HK" dirty="0" err="1" smtClean="0">
                <a:solidFill>
                  <a:srgbClr val="FFFF00"/>
                </a:solidFill>
              </a:rPr>
              <a:t>Perkiraan</a:t>
            </a:r>
            <a:r>
              <a:rPr lang="en-HK" dirty="0" smtClean="0">
                <a:solidFill>
                  <a:srgbClr val="FFFF00"/>
                </a:solidFill>
              </a:rPr>
              <a:t> </a:t>
            </a:r>
            <a:r>
              <a:rPr lang="en-HK" dirty="0" err="1" smtClean="0">
                <a:solidFill>
                  <a:srgbClr val="FFFF00"/>
                </a:solidFill>
              </a:rPr>
              <a:t>anggaran</a:t>
            </a:r>
            <a:r>
              <a:rPr lang="en-HK" dirty="0" smtClean="0">
                <a:solidFill>
                  <a:srgbClr val="FFFF00"/>
                </a:solidFill>
              </a:rPr>
              <a:t>, </a:t>
            </a:r>
            <a:r>
              <a:rPr lang="en-HK" dirty="0" err="1" smtClean="0">
                <a:solidFill>
                  <a:srgbClr val="FFFF00"/>
                </a:solidFill>
              </a:rPr>
              <a:t>proyeksi</a:t>
            </a:r>
            <a:r>
              <a:rPr lang="en-HK" dirty="0" smtClean="0">
                <a:solidFill>
                  <a:srgbClr val="FFFF00"/>
                </a:solidFill>
              </a:rPr>
              <a:t> </a:t>
            </a:r>
            <a:r>
              <a:rPr lang="en-HK" dirty="0" err="1" smtClean="0">
                <a:solidFill>
                  <a:srgbClr val="FFFF00"/>
                </a:solidFill>
              </a:rPr>
              <a:t>rencana</a:t>
            </a:r>
            <a:r>
              <a:rPr lang="en-HK" dirty="0" smtClean="0">
                <a:solidFill>
                  <a:srgbClr val="FFFF00"/>
                </a:solidFill>
              </a:rPr>
              <a:t> </a:t>
            </a:r>
            <a:r>
              <a:rPr lang="en-HK" dirty="0" err="1" smtClean="0">
                <a:solidFill>
                  <a:srgbClr val="FFFF00"/>
                </a:solidFill>
              </a:rPr>
              <a:t>kerja</a:t>
            </a:r>
            <a:r>
              <a:rPr lang="en-HK" dirty="0" smtClean="0">
                <a:solidFill>
                  <a:srgbClr val="FFFF00"/>
                </a:solidFill>
              </a:rPr>
              <a:t>, </a:t>
            </a:r>
            <a:r>
              <a:rPr lang="en-HK" dirty="0" err="1" smtClean="0">
                <a:solidFill>
                  <a:srgbClr val="FFFF00"/>
                </a:solidFill>
              </a:rPr>
              <a:t>kordinasi</a:t>
            </a:r>
            <a:r>
              <a:rPr lang="en-HK" dirty="0" smtClean="0">
                <a:solidFill>
                  <a:srgbClr val="FFFF00"/>
                </a:solidFill>
              </a:rPr>
              <a:t> </a:t>
            </a:r>
            <a:r>
              <a:rPr lang="en-HK" dirty="0" err="1" smtClean="0">
                <a:solidFill>
                  <a:srgbClr val="FFFF00"/>
                </a:solidFill>
              </a:rPr>
              <a:t>lintas</a:t>
            </a:r>
            <a:r>
              <a:rPr lang="en-HK" dirty="0" smtClean="0">
                <a:solidFill>
                  <a:srgbClr val="FFFF00"/>
                </a:solidFill>
              </a:rPr>
              <a:t> </a:t>
            </a:r>
            <a:r>
              <a:rPr lang="en-HK" dirty="0" err="1" smtClean="0">
                <a:solidFill>
                  <a:srgbClr val="FFFF00"/>
                </a:solidFill>
              </a:rPr>
              <a:t>bidang</a:t>
            </a:r>
            <a:r>
              <a:rPr lang="en-HK" dirty="0">
                <a:solidFill>
                  <a:srgbClr val="FFFF00"/>
                </a:solidFill>
              </a:rPr>
              <a:t> </a:t>
            </a:r>
            <a:r>
              <a:rPr lang="en-HK" dirty="0" err="1" smtClean="0">
                <a:solidFill>
                  <a:srgbClr val="FFFF00"/>
                </a:solidFill>
              </a:rPr>
              <a:t>dan</a:t>
            </a:r>
            <a:r>
              <a:rPr lang="en-HK" dirty="0" smtClean="0">
                <a:solidFill>
                  <a:srgbClr val="FFFF00"/>
                </a:solidFill>
              </a:rPr>
              <a:t> </a:t>
            </a:r>
            <a:r>
              <a:rPr lang="en-HK" dirty="0" err="1" smtClean="0">
                <a:solidFill>
                  <a:srgbClr val="FFFF00"/>
                </a:solidFill>
              </a:rPr>
              <a:t>memotivasi</a:t>
            </a:r>
            <a:r>
              <a:rPr lang="en-HK" dirty="0" smtClean="0">
                <a:solidFill>
                  <a:srgbClr val="FFFF00"/>
                </a:solidFill>
              </a:rPr>
              <a:t> </a:t>
            </a:r>
            <a:r>
              <a:rPr lang="en-HK" dirty="0" err="1" smtClean="0">
                <a:solidFill>
                  <a:srgbClr val="FFFF00"/>
                </a:solidFill>
              </a:rPr>
              <a:t>pegawai</a:t>
            </a:r>
            <a:r>
              <a:rPr lang="en-HK" dirty="0" smtClean="0">
                <a:solidFill>
                  <a:srgbClr val="FFFF00"/>
                </a:solidFill>
              </a:rPr>
              <a:t>.</a:t>
            </a:r>
          </a:p>
          <a:p>
            <a:r>
              <a:rPr lang="en-HK" dirty="0" smtClean="0"/>
              <a:t>General Sales Manager</a:t>
            </a:r>
          </a:p>
          <a:p>
            <a:pPr lvl="1"/>
            <a:r>
              <a:rPr lang="en-HK" dirty="0" err="1" smtClean="0">
                <a:solidFill>
                  <a:srgbClr val="FFFF00"/>
                </a:solidFill>
              </a:rPr>
              <a:t>Strategi</a:t>
            </a:r>
            <a:r>
              <a:rPr lang="en-HK" dirty="0" smtClean="0">
                <a:solidFill>
                  <a:srgbClr val="FFFF00"/>
                </a:solidFill>
              </a:rPr>
              <a:t> </a:t>
            </a:r>
            <a:r>
              <a:rPr lang="en-HK" dirty="0" err="1" smtClean="0">
                <a:solidFill>
                  <a:srgbClr val="FFFF00"/>
                </a:solidFill>
              </a:rPr>
              <a:t>Penjualan</a:t>
            </a:r>
            <a:r>
              <a:rPr lang="en-HK" dirty="0" smtClean="0">
                <a:solidFill>
                  <a:srgbClr val="FFFF00"/>
                </a:solidFill>
              </a:rPr>
              <a:t>, </a:t>
            </a:r>
            <a:r>
              <a:rPr lang="en-HK" dirty="0" err="1" smtClean="0">
                <a:solidFill>
                  <a:srgbClr val="FFFF00"/>
                </a:solidFill>
              </a:rPr>
              <a:t>membuak</a:t>
            </a:r>
            <a:r>
              <a:rPr lang="en-HK" dirty="0" smtClean="0">
                <a:solidFill>
                  <a:srgbClr val="FFFF00"/>
                </a:solidFill>
              </a:rPr>
              <a:t> </a:t>
            </a:r>
            <a:r>
              <a:rPr lang="en-HK" i="1" dirty="0" smtClean="0">
                <a:solidFill>
                  <a:srgbClr val="FFFF00"/>
                </a:solidFill>
              </a:rPr>
              <a:t>networking</a:t>
            </a:r>
            <a:r>
              <a:rPr lang="en-HK" dirty="0" smtClean="0">
                <a:solidFill>
                  <a:srgbClr val="FFFF00"/>
                </a:solidFill>
              </a:rPr>
              <a:t> </a:t>
            </a:r>
            <a:r>
              <a:rPr lang="en-HK" dirty="0" err="1" smtClean="0">
                <a:solidFill>
                  <a:srgbClr val="FFFF00"/>
                </a:solidFill>
              </a:rPr>
              <a:t>baru</a:t>
            </a:r>
            <a:r>
              <a:rPr lang="en-HK" dirty="0" smtClean="0">
                <a:solidFill>
                  <a:srgbClr val="FFFF00"/>
                </a:solidFill>
              </a:rPr>
              <a:t> </a:t>
            </a:r>
            <a:r>
              <a:rPr lang="en-HK" dirty="0" err="1" smtClean="0">
                <a:solidFill>
                  <a:srgbClr val="FFFF00"/>
                </a:solidFill>
              </a:rPr>
              <a:t>dll</a:t>
            </a:r>
            <a:r>
              <a:rPr lang="en-HK" dirty="0" smtClean="0">
                <a:solidFill>
                  <a:srgbClr val="FFFF00"/>
                </a:solidFill>
              </a:rPr>
              <a:t>.</a:t>
            </a:r>
          </a:p>
          <a:p>
            <a:r>
              <a:rPr lang="en-HK" dirty="0" smtClean="0"/>
              <a:t>Account Executive</a:t>
            </a:r>
          </a:p>
          <a:p>
            <a:pPr lvl="1"/>
            <a:r>
              <a:rPr lang="en-HK" dirty="0" err="1" smtClean="0">
                <a:solidFill>
                  <a:srgbClr val="FFFF00"/>
                </a:solidFill>
              </a:rPr>
              <a:t>Penjualan</a:t>
            </a:r>
            <a:r>
              <a:rPr lang="en-HK" dirty="0" smtClean="0">
                <a:solidFill>
                  <a:srgbClr val="FFFF00"/>
                </a:solidFill>
              </a:rPr>
              <a:t> </a:t>
            </a:r>
            <a:r>
              <a:rPr lang="en-HK" dirty="0" err="1" smtClean="0">
                <a:solidFill>
                  <a:srgbClr val="FFFF00"/>
                </a:solidFill>
              </a:rPr>
              <a:t>Iklan</a:t>
            </a:r>
            <a:r>
              <a:rPr lang="en-HK" dirty="0" smtClean="0">
                <a:solidFill>
                  <a:srgbClr val="FFFF00"/>
                </a:solidFill>
              </a:rPr>
              <a:t> </a:t>
            </a:r>
            <a:r>
              <a:rPr lang="en-HK" dirty="0" err="1" smtClean="0">
                <a:solidFill>
                  <a:srgbClr val="FFFF00"/>
                </a:solidFill>
              </a:rPr>
              <a:t>dan</a:t>
            </a:r>
            <a:r>
              <a:rPr lang="en-HK" dirty="0" smtClean="0">
                <a:solidFill>
                  <a:srgbClr val="FFFF00"/>
                </a:solidFill>
              </a:rPr>
              <a:t> </a:t>
            </a:r>
            <a:r>
              <a:rPr lang="en-HK" dirty="0" err="1" smtClean="0">
                <a:solidFill>
                  <a:srgbClr val="FFFF00"/>
                </a:solidFill>
              </a:rPr>
              <a:t>prospek</a:t>
            </a:r>
            <a:r>
              <a:rPr lang="en-HK" dirty="0" smtClean="0">
                <a:solidFill>
                  <a:srgbClr val="FFFF00"/>
                </a:solidFill>
              </a:rPr>
              <a:t> </a:t>
            </a:r>
            <a:r>
              <a:rPr lang="en-HK" dirty="0" err="1" smtClean="0">
                <a:solidFill>
                  <a:srgbClr val="FFFF00"/>
                </a:solidFill>
              </a:rPr>
              <a:t>klien</a:t>
            </a:r>
            <a:r>
              <a:rPr lang="en-HK" dirty="0" smtClean="0">
                <a:solidFill>
                  <a:srgbClr val="FFFF00"/>
                </a:solidFill>
              </a:rPr>
              <a:t> </a:t>
            </a:r>
            <a:r>
              <a:rPr lang="en-HK" dirty="0" err="1" smtClean="0">
                <a:solidFill>
                  <a:srgbClr val="FFFF00"/>
                </a:solidFill>
              </a:rPr>
              <a:t>baru</a:t>
            </a:r>
            <a:r>
              <a:rPr lang="en-HK" dirty="0" smtClean="0"/>
              <a:t>.</a:t>
            </a:r>
          </a:p>
          <a:p>
            <a:r>
              <a:rPr lang="en-HK" dirty="0" smtClean="0"/>
              <a:t>Sales </a:t>
            </a:r>
            <a:r>
              <a:rPr lang="en-HK" dirty="0" err="1" smtClean="0"/>
              <a:t>Asisstent</a:t>
            </a:r>
            <a:endParaRPr lang="en-HK" dirty="0" smtClean="0"/>
          </a:p>
          <a:p>
            <a:pPr lvl="1"/>
            <a:r>
              <a:rPr lang="en-HK" dirty="0" err="1" smtClean="0">
                <a:solidFill>
                  <a:srgbClr val="FFFF00"/>
                </a:solidFill>
              </a:rPr>
              <a:t>Membuat</a:t>
            </a:r>
            <a:r>
              <a:rPr lang="en-HK" dirty="0" smtClean="0">
                <a:solidFill>
                  <a:srgbClr val="FFFF00"/>
                </a:solidFill>
              </a:rPr>
              <a:t> </a:t>
            </a:r>
            <a:r>
              <a:rPr lang="en-HK" dirty="0" err="1" smtClean="0">
                <a:solidFill>
                  <a:srgbClr val="FFFF00"/>
                </a:solidFill>
              </a:rPr>
              <a:t>presentasi</a:t>
            </a:r>
            <a:r>
              <a:rPr lang="en-HK" dirty="0" smtClean="0">
                <a:solidFill>
                  <a:srgbClr val="FFFF00"/>
                </a:solidFill>
              </a:rPr>
              <a:t> </a:t>
            </a:r>
            <a:r>
              <a:rPr lang="en-HK" dirty="0" err="1" smtClean="0">
                <a:solidFill>
                  <a:srgbClr val="FFFF00"/>
                </a:solidFill>
              </a:rPr>
              <a:t>produk</a:t>
            </a:r>
            <a:r>
              <a:rPr lang="en-HK" dirty="0" smtClean="0">
                <a:solidFill>
                  <a:srgbClr val="FFFF00"/>
                </a:solidFill>
              </a:rPr>
              <a:t>, </a:t>
            </a:r>
            <a:r>
              <a:rPr lang="en-HK" dirty="0" err="1" smtClean="0">
                <a:solidFill>
                  <a:srgbClr val="FFFF00"/>
                </a:solidFill>
              </a:rPr>
              <a:t>menjaga</a:t>
            </a:r>
            <a:r>
              <a:rPr lang="en-HK" dirty="0" smtClean="0">
                <a:solidFill>
                  <a:srgbClr val="FFFF00"/>
                </a:solidFill>
              </a:rPr>
              <a:t> </a:t>
            </a:r>
            <a:r>
              <a:rPr lang="en-HK" dirty="0" err="1" smtClean="0">
                <a:solidFill>
                  <a:srgbClr val="FFFF00"/>
                </a:solidFill>
              </a:rPr>
              <a:t>hubungan</a:t>
            </a:r>
            <a:r>
              <a:rPr lang="en-HK" dirty="0" smtClean="0">
                <a:solidFill>
                  <a:srgbClr val="FFFF00"/>
                </a:solidFill>
              </a:rPr>
              <a:t> </a:t>
            </a:r>
            <a:r>
              <a:rPr lang="en-HK" dirty="0" err="1" smtClean="0">
                <a:solidFill>
                  <a:srgbClr val="FFFF00"/>
                </a:solidFill>
              </a:rPr>
              <a:t>dengan</a:t>
            </a:r>
            <a:r>
              <a:rPr lang="en-HK" dirty="0" smtClean="0">
                <a:solidFill>
                  <a:srgbClr val="FFFF00"/>
                </a:solidFill>
              </a:rPr>
              <a:t> </a:t>
            </a:r>
            <a:r>
              <a:rPr lang="en-HK" dirty="0" err="1" smtClean="0">
                <a:solidFill>
                  <a:srgbClr val="FFFF00"/>
                </a:solidFill>
              </a:rPr>
              <a:t>klien</a:t>
            </a:r>
            <a:r>
              <a:rPr lang="en-HK" dirty="0" smtClean="0">
                <a:solidFill>
                  <a:srgbClr val="FFFF00"/>
                </a:solidFill>
              </a:rPr>
              <a:t> </a:t>
            </a:r>
            <a:r>
              <a:rPr lang="en-HK" dirty="0" err="1" smtClean="0">
                <a:solidFill>
                  <a:srgbClr val="FFFF00"/>
                </a:solidFill>
              </a:rPr>
              <a:t>dan</a:t>
            </a:r>
            <a:r>
              <a:rPr lang="en-HK" dirty="0" smtClean="0">
                <a:solidFill>
                  <a:srgbClr val="FFFF00"/>
                </a:solidFill>
              </a:rPr>
              <a:t> </a:t>
            </a:r>
            <a:r>
              <a:rPr lang="en-HK" dirty="0" err="1" smtClean="0">
                <a:solidFill>
                  <a:srgbClr val="FFFF00"/>
                </a:solidFill>
              </a:rPr>
              <a:t>menggunakan</a:t>
            </a:r>
            <a:r>
              <a:rPr lang="en-HK" dirty="0" smtClean="0">
                <a:solidFill>
                  <a:srgbClr val="FFFF00"/>
                </a:solidFill>
              </a:rPr>
              <a:t> </a:t>
            </a:r>
            <a:r>
              <a:rPr lang="en-HK" dirty="0" err="1" smtClean="0">
                <a:solidFill>
                  <a:srgbClr val="FFFF00"/>
                </a:solidFill>
              </a:rPr>
              <a:t>teknologi</a:t>
            </a:r>
            <a:r>
              <a:rPr lang="en-HK" dirty="0" smtClean="0">
                <a:solidFill>
                  <a:srgbClr val="FFFF00"/>
                </a:solidFill>
              </a:rPr>
              <a:t> </a:t>
            </a:r>
            <a:r>
              <a:rPr lang="en-HK" dirty="0" err="1" smtClean="0">
                <a:solidFill>
                  <a:srgbClr val="FFFF00"/>
                </a:solidFill>
              </a:rPr>
              <a:t>terkini</a:t>
            </a:r>
            <a:r>
              <a:rPr lang="en-HK" dirty="0">
                <a:solidFill>
                  <a:srgbClr val="FFFF00"/>
                </a:solidFill>
              </a:rPr>
              <a:t> </a:t>
            </a:r>
            <a:r>
              <a:rPr lang="en-HK" dirty="0" err="1" smtClean="0">
                <a:solidFill>
                  <a:srgbClr val="FFFF00"/>
                </a:solidFill>
              </a:rPr>
              <a:t>hingga</a:t>
            </a:r>
            <a:r>
              <a:rPr lang="en-HK" dirty="0" smtClean="0">
                <a:solidFill>
                  <a:srgbClr val="FFFF00"/>
                </a:solidFill>
              </a:rPr>
              <a:t> </a:t>
            </a:r>
            <a:r>
              <a:rPr lang="en-HK" i="1" dirty="0" err="1" smtClean="0">
                <a:solidFill>
                  <a:srgbClr val="FFFF00"/>
                </a:solidFill>
              </a:rPr>
              <a:t>Trobleshooter</a:t>
            </a:r>
            <a:r>
              <a:rPr lang="en-HK" i="1" dirty="0" smtClean="0">
                <a:solidFill>
                  <a:srgbClr val="FFFF00"/>
                </a:solidFill>
              </a:rPr>
              <a:t> </a:t>
            </a:r>
            <a:r>
              <a:rPr lang="en-HK" dirty="0" err="1" smtClean="0">
                <a:solidFill>
                  <a:srgbClr val="FFFF00"/>
                </a:solidFill>
              </a:rPr>
              <a:t>klien</a:t>
            </a:r>
            <a:r>
              <a:rPr lang="en-HK" dirty="0" smtClean="0">
                <a:solidFill>
                  <a:srgbClr val="FFFF00"/>
                </a:solidFill>
              </a:rPr>
              <a:t>/</a:t>
            </a:r>
            <a:r>
              <a:rPr lang="en-HK" dirty="0" err="1" smtClean="0">
                <a:solidFill>
                  <a:srgbClr val="FFFF00"/>
                </a:solidFill>
              </a:rPr>
              <a:t>agensi</a:t>
            </a:r>
            <a:r>
              <a:rPr lang="en-HK" dirty="0" smtClean="0"/>
              <a:t>.</a:t>
            </a:r>
            <a:endParaRPr lang="en-US" dirty="0"/>
          </a:p>
        </p:txBody>
      </p:sp>
    </p:spTree>
    <p:extLst>
      <p:ext uri="{BB962C8B-B14F-4D97-AF65-F5344CB8AC3E}">
        <p14:creationId xmlns:p14="http://schemas.microsoft.com/office/powerpoint/2010/main" val="384072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TRAFFIC MANAGER</a:t>
            </a:r>
            <a:endParaRPr lang="en-US" dirty="0"/>
          </a:p>
        </p:txBody>
      </p:sp>
      <p:sp>
        <p:nvSpPr>
          <p:cNvPr id="5" name="Rectangle 2"/>
          <p:cNvSpPr>
            <a:spLocks noGrp="1" noChangeArrowheads="1"/>
          </p:cNvSpPr>
          <p:nvPr>
            <p:ph idx="1"/>
          </p:nvPr>
        </p:nvSpPr>
        <p:spPr bwMode="auto">
          <a:xfrm>
            <a:off x="462948" y="2365080"/>
            <a:ext cx="9831234" cy="410881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just" eaLnBrk="0" fontAlgn="base" hangingPunct="0">
              <a:lnSpc>
                <a:spcPct val="100000"/>
              </a:lnSpc>
              <a:spcBef>
                <a:spcPct val="0"/>
              </a:spcBef>
              <a:spcAft>
                <a:spcPct val="0"/>
              </a:spcAft>
            </a:pPr>
            <a:r>
              <a:rPr kumimoji="0" lang="en-HK"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B</a:t>
            </a:r>
            <a:r>
              <a:rPr kumimoji="0" lang="id-ID"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ertugas untuk mengatur jadwal iklan untuk memaksimalkan pendapatan stasiun</a:t>
            </a:r>
            <a:r>
              <a:rPr kumimoji="0" lang="en-HK"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a:t>
            </a:r>
          </a:p>
          <a:p>
            <a:pPr algn="just" eaLnBrk="0" fontAlgn="base" hangingPunct="0">
              <a:lnSpc>
                <a:spcPct val="100000"/>
              </a:lnSpc>
              <a:spcBef>
                <a:spcPct val="0"/>
              </a:spcBef>
              <a:spcAft>
                <a:spcPct val="0"/>
              </a:spcAft>
            </a:pPr>
            <a:r>
              <a:rPr lang="en-HK" altLang="en-US" sz="2200" dirty="0">
                <a:solidFill>
                  <a:srgbClr val="212121"/>
                </a:solidFill>
                <a:latin typeface="+mj-lt"/>
                <a:ea typeface="Times New Roman" panose="02020603050405020304" pitchFamily="18" charset="0"/>
                <a:cs typeface="Courier New" panose="02070309020205020404" pitchFamily="49" charset="0"/>
              </a:rPr>
              <a:t>B</a:t>
            </a:r>
            <a:r>
              <a:rPr kumimoji="0" lang="id-ID"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erpikir logis dan baik </a:t>
            </a:r>
            <a:r>
              <a:rPr kumimoji="0" lang="en-HK" altLang="en-US" sz="2200" b="0" i="0" u="none" strike="noStrike" cap="none" normalizeH="0" baseline="0" dirty="0" err="1" smtClean="0">
                <a:ln>
                  <a:noFill/>
                </a:ln>
                <a:solidFill>
                  <a:srgbClr val="212121"/>
                </a:solidFill>
                <a:effectLst/>
                <a:latin typeface="+mj-lt"/>
                <a:ea typeface="Times New Roman" panose="02020603050405020304" pitchFamily="18" charset="0"/>
                <a:cs typeface="Courier New" panose="02070309020205020404" pitchFamily="49" charset="0"/>
              </a:rPr>
              <a:t>dalam</a:t>
            </a:r>
            <a:r>
              <a:rPr kumimoji="0" lang="en-HK"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 </a:t>
            </a:r>
            <a:r>
              <a:rPr kumimoji="0" lang="en-HK" altLang="en-US" sz="2200" b="0" i="0" u="none" strike="noStrike" cap="none" normalizeH="0" baseline="0" dirty="0" err="1" smtClean="0">
                <a:ln>
                  <a:noFill/>
                </a:ln>
                <a:solidFill>
                  <a:srgbClr val="212121"/>
                </a:solidFill>
                <a:effectLst/>
                <a:latin typeface="+mj-lt"/>
                <a:ea typeface="Times New Roman" panose="02020603050405020304" pitchFamily="18" charset="0"/>
                <a:cs typeface="Courier New" panose="02070309020205020404" pitchFamily="49" charset="0"/>
              </a:rPr>
              <a:t>mengerjakan</a:t>
            </a:r>
            <a:r>
              <a:rPr kumimoji="0" lang="en-HK"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 </a:t>
            </a:r>
            <a:r>
              <a:rPr kumimoji="0" lang="id-ID"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tugas </a:t>
            </a:r>
            <a:r>
              <a:rPr kumimoji="0" lang="en-HK" altLang="en-US" sz="2200" b="0" i="0" u="none" strike="noStrike" cap="none" normalizeH="0" baseline="0" dirty="0" err="1" smtClean="0">
                <a:ln>
                  <a:noFill/>
                </a:ln>
                <a:solidFill>
                  <a:srgbClr val="212121"/>
                </a:solidFill>
                <a:effectLst/>
                <a:latin typeface="+mj-lt"/>
                <a:ea typeface="Times New Roman" panose="02020603050405020304" pitchFamily="18" charset="0"/>
                <a:cs typeface="Courier New" panose="02070309020205020404" pitchFamily="49" charset="0"/>
              </a:rPr>
              <a:t>adalah</a:t>
            </a:r>
            <a:r>
              <a:rPr kumimoji="0" lang="en-HK"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 </a:t>
            </a:r>
            <a:r>
              <a:rPr kumimoji="0" lang="id-ID"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kemampuan sangat penting dalam posisi ini.</a:t>
            </a:r>
            <a:endParaRPr kumimoji="0" lang="en-HK"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endParaRPr>
          </a:p>
          <a:p>
            <a:pPr algn="just" eaLnBrk="0" fontAlgn="base" hangingPunct="0">
              <a:lnSpc>
                <a:spcPct val="100000"/>
              </a:lnSpc>
              <a:spcBef>
                <a:spcPct val="0"/>
              </a:spcBef>
              <a:spcAft>
                <a:spcPct val="0"/>
              </a:spcAft>
            </a:pPr>
            <a:r>
              <a:rPr lang="en-HK" altLang="en-US" sz="2200" dirty="0" err="1" smtClean="0">
                <a:solidFill>
                  <a:srgbClr val="212121"/>
                </a:solidFill>
                <a:latin typeface="+mj-lt"/>
                <a:ea typeface="Times New Roman" panose="02020603050405020304" pitchFamily="18" charset="0"/>
                <a:cs typeface="Courier New" panose="02070309020205020404" pitchFamily="49" charset="0"/>
              </a:rPr>
              <a:t>Tolak</a:t>
            </a:r>
            <a:r>
              <a:rPr lang="en-HK" altLang="en-US" sz="2200" dirty="0" smtClean="0">
                <a:solidFill>
                  <a:srgbClr val="212121"/>
                </a:solidFill>
                <a:latin typeface="+mj-lt"/>
                <a:ea typeface="Times New Roman" panose="02020603050405020304" pitchFamily="18" charset="0"/>
                <a:cs typeface="Courier New" panose="02070309020205020404" pitchFamily="49" charset="0"/>
              </a:rPr>
              <a:t> </a:t>
            </a:r>
            <a:r>
              <a:rPr lang="en-HK" altLang="en-US" sz="2200" dirty="0" err="1" smtClean="0">
                <a:solidFill>
                  <a:srgbClr val="212121"/>
                </a:solidFill>
                <a:latin typeface="+mj-lt"/>
                <a:ea typeface="Times New Roman" panose="02020603050405020304" pitchFamily="18" charset="0"/>
                <a:cs typeface="Courier New" panose="02070309020205020404" pitchFamily="49" charset="0"/>
              </a:rPr>
              <a:t>Ukur</a:t>
            </a:r>
            <a:r>
              <a:rPr lang="en-HK" altLang="en-US" sz="2200" dirty="0" smtClean="0">
                <a:solidFill>
                  <a:srgbClr val="212121"/>
                </a:solidFill>
                <a:latin typeface="+mj-lt"/>
                <a:ea typeface="Times New Roman" panose="02020603050405020304" pitchFamily="18" charset="0"/>
                <a:cs typeface="Courier New" panose="02070309020205020404" pitchFamily="49" charset="0"/>
              </a:rPr>
              <a:t> </a:t>
            </a:r>
            <a:r>
              <a:rPr lang="en-HK" altLang="en-US" sz="2200" dirty="0" err="1" smtClean="0">
                <a:solidFill>
                  <a:srgbClr val="212121"/>
                </a:solidFill>
                <a:latin typeface="+mj-lt"/>
                <a:ea typeface="Times New Roman" panose="02020603050405020304" pitchFamily="18" charset="0"/>
                <a:cs typeface="Courier New" panose="02070309020205020404" pitchFamily="49" charset="0"/>
              </a:rPr>
              <a:t>kinerja</a:t>
            </a:r>
            <a:r>
              <a:rPr lang="en-HK" altLang="en-US" sz="2200" dirty="0" smtClean="0">
                <a:solidFill>
                  <a:srgbClr val="212121"/>
                </a:solidFill>
                <a:latin typeface="+mj-lt"/>
                <a:ea typeface="Times New Roman" panose="02020603050405020304" pitchFamily="18" charset="0"/>
                <a:cs typeface="Courier New" panose="02070309020205020404" pitchFamily="49" charset="0"/>
              </a:rPr>
              <a:t> </a:t>
            </a:r>
            <a:r>
              <a:rPr lang="en-HK" altLang="en-US" sz="2200" dirty="0" err="1" smtClean="0">
                <a:solidFill>
                  <a:srgbClr val="212121"/>
                </a:solidFill>
                <a:latin typeface="+mj-lt"/>
                <a:ea typeface="Times New Roman" panose="02020603050405020304" pitchFamily="18" charset="0"/>
                <a:cs typeface="Courier New" panose="02070309020205020404" pitchFamily="49" charset="0"/>
              </a:rPr>
              <a:t>penjualan</a:t>
            </a:r>
            <a:r>
              <a:rPr lang="en-HK" altLang="en-US" sz="2200" dirty="0" smtClean="0">
                <a:solidFill>
                  <a:srgbClr val="212121"/>
                </a:solidFill>
                <a:latin typeface="+mj-lt"/>
                <a:ea typeface="Times New Roman" panose="02020603050405020304" pitchFamily="18" charset="0"/>
                <a:cs typeface="Courier New" panose="02070309020205020404" pitchFamily="49" charset="0"/>
              </a:rPr>
              <a:t> </a:t>
            </a:r>
            <a:r>
              <a:rPr lang="en-HK" altLang="en-US" sz="2200" dirty="0" err="1" smtClean="0">
                <a:solidFill>
                  <a:srgbClr val="212121"/>
                </a:solidFill>
                <a:latin typeface="+mj-lt"/>
                <a:ea typeface="Times New Roman" panose="02020603050405020304" pitchFamily="18" charset="0"/>
                <a:cs typeface="Courier New" panose="02070309020205020404" pitchFamily="49" charset="0"/>
              </a:rPr>
              <a:t>mencapai</a:t>
            </a:r>
            <a:r>
              <a:rPr lang="en-HK" altLang="en-US" sz="2200" dirty="0" smtClean="0">
                <a:solidFill>
                  <a:srgbClr val="212121"/>
                </a:solidFill>
                <a:latin typeface="+mj-lt"/>
                <a:ea typeface="Times New Roman" panose="02020603050405020304" pitchFamily="18" charset="0"/>
                <a:cs typeface="Courier New" panose="02070309020205020404" pitchFamily="49" charset="0"/>
              </a:rPr>
              <a:t> target/ </a:t>
            </a:r>
            <a:r>
              <a:rPr lang="en-HK" altLang="en-US" sz="2200" dirty="0" err="1" smtClean="0">
                <a:solidFill>
                  <a:srgbClr val="212121"/>
                </a:solidFill>
                <a:latin typeface="+mj-lt"/>
                <a:ea typeface="Times New Roman" panose="02020603050405020304" pitchFamily="18" charset="0"/>
                <a:cs typeface="Courier New" panose="02070309020205020404" pitchFamily="49" charset="0"/>
              </a:rPr>
              <a:t>tidak</a:t>
            </a:r>
            <a:r>
              <a:rPr lang="en-HK" altLang="en-US" sz="2200" dirty="0" smtClean="0">
                <a:solidFill>
                  <a:srgbClr val="212121"/>
                </a:solidFill>
                <a:latin typeface="+mj-lt"/>
                <a:ea typeface="Times New Roman" panose="02020603050405020304" pitchFamily="18" charset="0"/>
                <a:cs typeface="Courier New" panose="02070309020205020404" pitchFamily="49" charset="0"/>
              </a:rPr>
              <a:t>.</a:t>
            </a:r>
          </a:p>
          <a:p>
            <a:pPr algn="just" eaLnBrk="0" fontAlgn="base" hangingPunct="0">
              <a:lnSpc>
                <a:spcPct val="100000"/>
              </a:lnSpc>
              <a:spcBef>
                <a:spcPct val="0"/>
              </a:spcBef>
              <a:spcAft>
                <a:spcPct val="0"/>
              </a:spcAft>
            </a:pPr>
            <a:r>
              <a:rPr kumimoji="0" lang="en-HK"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M</a:t>
            </a:r>
            <a:r>
              <a:rPr kumimoji="0" lang="id-ID"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anajer operasi memastikan departemen lalu lintas terus stasiun log akurat - master daftar semua program yang dijadwalkan dan iklan diharapkan udara sepanjang hari siaran. </a:t>
            </a:r>
            <a:endParaRPr lang="en-HK" altLang="en-US" sz="2200" dirty="0">
              <a:solidFill>
                <a:srgbClr val="212121"/>
              </a:solidFill>
              <a:latin typeface="+mj-lt"/>
              <a:ea typeface="Times New Roman" panose="02020603050405020304" pitchFamily="18" charset="0"/>
              <a:cs typeface="Courier New" panose="02070309020205020404" pitchFamily="49" charset="0"/>
            </a:endParaRPr>
          </a:p>
          <a:p>
            <a:pPr algn="just" eaLnBrk="0" fontAlgn="base" hangingPunct="0">
              <a:lnSpc>
                <a:spcPct val="100000"/>
              </a:lnSpc>
              <a:spcBef>
                <a:spcPct val="0"/>
              </a:spcBef>
              <a:spcAft>
                <a:spcPct val="0"/>
              </a:spcAft>
            </a:pPr>
            <a:r>
              <a:rPr kumimoji="0" lang="en-HK" altLang="en-US" sz="2200" b="0" i="0" u="none" strike="noStrike" cap="none" normalizeH="0" baseline="0" dirty="0" err="1" smtClean="0">
                <a:ln>
                  <a:noFill/>
                </a:ln>
                <a:solidFill>
                  <a:srgbClr val="212121"/>
                </a:solidFill>
                <a:effectLst/>
                <a:latin typeface="+mj-lt"/>
                <a:ea typeface="Times New Roman" panose="02020603050405020304" pitchFamily="18" charset="0"/>
                <a:cs typeface="Courier New" panose="02070309020205020404" pitchFamily="49" charset="0"/>
              </a:rPr>
              <a:t>Tujuan</a:t>
            </a:r>
            <a:r>
              <a:rPr kumimoji="0" lang="en-HK" altLang="en-US" sz="2200" b="0" i="0" u="none" strike="noStrike" cap="none" normalizeH="0" dirty="0" smtClean="0">
                <a:ln>
                  <a:noFill/>
                </a:ln>
                <a:solidFill>
                  <a:srgbClr val="212121"/>
                </a:solidFill>
                <a:effectLst/>
                <a:latin typeface="+mj-lt"/>
                <a:ea typeface="Times New Roman" panose="02020603050405020304" pitchFamily="18" charset="0"/>
                <a:cs typeface="Courier New" panose="02070309020205020404" pitchFamily="49" charset="0"/>
              </a:rPr>
              <a:t> TV, </a:t>
            </a:r>
            <a:r>
              <a:rPr kumimoji="0" lang="id-ID"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memastikan setiap tempat (yaitu televisi komersial) dijual untuk jumlah tertinggi</a:t>
            </a:r>
            <a:r>
              <a:rPr kumimoji="0" lang="en-HK"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a:t>
            </a:r>
          </a:p>
          <a:p>
            <a:pPr algn="just" eaLnBrk="0" fontAlgn="base" hangingPunct="0">
              <a:lnSpc>
                <a:spcPct val="100000"/>
              </a:lnSpc>
              <a:spcBef>
                <a:spcPct val="0"/>
              </a:spcBef>
              <a:spcAft>
                <a:spcPct val="0"/>
              </a:spcAft>
            </a:pPr>
            <a:r>
              <a:rPr kumimoji="0" lang="id-ID"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Seorang manajer operasi tahu bagaimana untuk memanipulasi</a:t>
            </a:r>
            <a:r>
              <a:rPr kumimoji="0" lang="en-HK" altLang="en-US" sz="2200" b="0" i="0" u="none" strike="noStrike" cap="none" normalizeH="0" dirty="0" smtClean="0">
                <a:ln>
                  <a:noFill/>
                </a:ln>
                <a:solidFill>
                  <a:srgbClr val="212121"/>
                </a:solidFill>
                <a:effectLst/>
                <a:latin typeface="+mj-lt"/>
                <a:ea typeface="Times New Roman" panose="02020603050405020304" pitchFamily="18" charset="0"/>
                <a:cs typeface="Courier New" panose="02070309020205020404" pitchFamily="49" charset="0"/>
              </a:rPr>
              <a:t> </a:t>
            </a:r>
            <a:r>
              <a:rPr kumimoji="0" lang="id-ID" altLang="en-US" sz="2200" b="0" i="0" u="none" strike="noStrike" cap="none" normalizeH="0" baseline="0" dirty="0" smtClean="0">
                <a:ln>
                  <a:noFill/>
                </a:ln>
                <a:solidFill>
                  <a:srgbClr val="212121"/>
                </a:solidFill>
                <a:effectLst/>
                <a:latin typeface="+mj-lt"/>
                <a:ea typeface="Times New Roman" panose="02020603050405020304" pitchFamily="18" charset="0"/>
                <a:cs typeface="Courier New" panose="02070309020205020404" pitchFamily="49" charset="0"/>
              </a:rPr>
              <a:t>jadwal untuk memenuhi kedua kebutuhan klien dan stasiun.</a:t>
            </a:r>
            <a:r>
              <a:rPr kumimoji="0" lang="en-US" altLang="en-US" sz="2200" b="0" i="0" u="none" strike="noStrike" cap="none" normalizeH="0" baseline="0" dirty="0" smtClean="0">
                <a:ln>
                  <a:noFill/>
                </a:ln>
                <a:solidFill>
                  <a:schemeClr val="tx1"/>
                </a:solidFill>
                <a:effectLst/>
                <a:latin typeface="+mj-lt"/>
              </a:rPr>
              <a:t> </a:t>
            </a:r>
          </a:p>
        </p:txBody>
      </p:sp>
    </p:spTree>
    <p:extLst>
      <p:ext uri="{BB962C8B-B14F-4D97-AF65-F5344CB8AC3E}">
        <p14:creationId xmlns:p14="http://schemas.microsoft.com/office/powerpoint/2010/main" val="2392098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MARKET RESEARCH DIRECTOR</a:t>
            </a:r>
            <a:endParaRPr lang="en-US" dirty="0"/>
          </a:p>
        </p:txBody>
      </p:sp>
      <p:sp>
        <p:nvSpPr>
          <p:cNvPr id="3" name="Content Placeholder 2"/>
          <p:cNvSpPr>
            <a:spLocks noGrp="1"/>
          </p:cNvSpPr>
          <p:nvPr>
            <p:ph idx="1"/>
          </p:nvPr>
        </p:nvSpPr>
        <p:spPr/>
        <p:txBody>
          <a:bodyPr>
            <a:normAutofit/>
          </a:bodyPr>
          <a:lstStyle/>
          <a:p>
            <a:pPr algn="just"/>
            <a:r>
              <a:rPr lang="en-US" sz="2800" dirty="0" err="1"/>
              <a:t>Seorang</a:t>
            </a:r>
            <a:r>
              <a:rPr lang="en-US" sz="2800" dirty="0"/>
              <a:t> </a:t>
            </a:r>
            <a:r>
              <a:rPr lang="en-US" sz="2800" dirty="0" err="1"/>
              <a:t>direktur</a:t>
            </a:r>
            <a:r>
              <a:rPr lang="en-US" sz="2800" dirty="0"/>
              <a:t> </a:t>
            </a:r>
            <a:r>
              <a:rPr lang="en-US" sz="2800" dirty="0" err="1"/>
              <a:t>riset</a:t>
            </a:r>
            <a:r>
              <a:rPr lang="en-US" sz="2800" dirty="0"/>
              <a:t> </a:t>
            </a:r>
            <a:r>
              <a:rPr lang="en-US" sz="2800" dirty="0" err="1"/>
              <a:t>pasar</a:t>
            </a:r>
            <a:r>
              <a:rPr lang="en-US" sz="2800" dirty="0"/>
              <a:t> </a:t>
            </a:r>
            <a:r>
              <a:rPr lang="en-US" sz="2800" dirty="0" err="1"/>
              <a:t>menafsirkan</a:t>
            </a:r>
            <a:r>
              <a:rPr lang="en-US" sz="2800" dirty="0"/>
              <a:t> </a:t>
            </a:r>
            <a:r>
              <a:rPr lang="en-US" sz="2800" dirty="0" err="1"/>
              <a:t>penilaian</a:t>
            </a:r>
            <a:r>
              <a:rPr lang="en-US" sz="2800" dirty="0"/>
              <a:t> </a:t>
            </a:r>
            <a:r>
              <a:rPr lang="en-US" sz="2800" dirty="0" err="1"/>
              <a:t>stasiun</a:t>
            </a:r>
            <a:r>
              <a:rPr lang="en-US" sz="2800" dirty="0"/>
              <a:t> </a:t>
            </a:r>
            <a:r>
              <a:rPr lang="en-US" sz="2800" dirty="0" err="1"/>
              <a:t>dan</a:t>
            </a:r>
            <a:r>
              <a:rPr lang="en-US" sz="2800" dirty="0"/>
              <a:t> </a:t>
            </a:r>
            <a:r>
              <a:rPr lang="en-US" sz="2800" dirty="0" err="1"/>
              <a:t>mendukung</a:t>
            </a:r>
            <a:r>
              <a:rPr lang="en-US" sz="2800" dirty="0"/>
              <a:t> </a:t>
            </a:r>
            <a:r>
              <a:rPr lang="en-US" sz="2800" dirty="0" err="1"/>
              <a:t>penelitian</a:t>
            </a:r>
            <a:r>
              <a:rPr lang="en-US" sz="2800" dirty="0"/>
              <a:t> </a:t>
            </a:r>
            <a:r>
              <a:rPr lang="en-US" sz="2800" dirty="0" err="1"/>
              <a:t>untuk</a:t>
            </a:r>
            <a:r>
              <a:rPr lang="en-US" sz="2800" dirty="0"/>
              <a:t> </a:t>
            </a:r>
            <a:r>
              <a:rPr lang="en-US" sz="2800" dirty="0" err="1" smtClean="0"/>
              <a:t>memberi</a:t>
            </a:r>
            <a:r>
              <a:rPr lang="en-US" sz="2800" dirty="0" smtClean="0"/>
              <a:t> </a:t>
            </a:r>
            <a:r>
              <a:rPr lang="en-US" sz="2800" dirty="0" err="1" smtClean="0"/>
              <a:t>stasiun</a:t>
            </a:r>
            <a:r>
              <a:rPr lang="en-US" sz="2800" dirty="0" smtClean="0"/>
              <a:t> </a:t>
            </a:r>
            <a:r>
              <a:rPr lang="en-US" sz="2800" dirty="0"/>
              <a:t>paling </a:t>
            </a:r>
            <a:r>
              <a:rPr lang="en-US" sz="2800" dirty="0" err="1"/>
              <a:t>menguntungkan</a:t>
            </a:r>
            <a:r>
              <a:rPr lang="en-US" sz="2800" dirty="0"/>
              <a:t> </a:t>
            </a:r>
            <a:r>
              <a:rPr lang="en-US" sz="2800" dirty="0" err="1"/>
              <a:t>dibandingkan</a:t>
            </a:r>
            <a:r>
              <a:rPr lang="en-US" sz="2800" dirty="0"/>
              <a:t> </a:t>
            </a:r>
            <a:r>
              <a:rPr lang="en-US" sz="2800" dirty="0" err="1"/>
              <a:t>dengan</a:t>
            </a:r>
            <a:r>
              <a:rPr lang="en-US" sz="2800" dirty="0"/>
              <a:t> </a:t>
            </a:r>
            <a:r>
              <a:rPr lang="en-US" sz="2800" dirty="0" err="1"/>
              <a:t>pesaingnya</a:t>
            </a:r>
            <a:r>
              <a:rPr lang="en-US" sz="2800" dirty="0"/>
              <a:t>, </a:t>
            </a:r>
            <a:r>
              <a:rPr lang="en-US" sz="2800" dirty="0" err="1"/>
              <a:t>dan</a:t>
            </a:r>
            <a:r>
              <a:rPr lang="en-US" sz="2800" dirty="0"/>
              <a:t> </a:t>
            </a:r>
            <a:r>
              <a:rPr lang="en-US" sz="2800" dirty="0" err="1"/>
              <a:t>membantu</a:t>
            </a:r>
            <a:r>
              <a:rPr lang="en-US" sz="2800" dirty="0"/>
              <a:t> </a:t>
            </a:r>
            <a:r>
              <a:rPr lang="en-US" sz="2800" dirty="0" err="1"/>
              <a:t>dalam</a:t>
            </a:r>
            <a:r>
              <a:rPr lang="en-US" sz="2800" dirty="0"/>
              <a:t> </a:t>
            </a:r>
            <a:r>
              <a:rPr lang="en-US" sz="2800" dirty="0" err="1"/>
              <a:t>penciptaan</a:t>
            </a:r>
            <a:r>
              <a:rPr lang="en-US" sz="2800" dirty="0"/>
              <a:t> </a:t>
            </a:r>
            <a:r>
              <a:rPr lang="en-US" sz="2800" dirty="0" err="1"/>
              <a:t>bahan</a:t>
            </a:r>
            <a:r>
              <a:rPr lang="en-US" sz="2800" dirty="0"/>
              <a:t> </a:t>
            </a:r>
            <a:r>
              <a:rPr lang="en-US" sz="2800" dirty="0" err="1"/>
              <a:t>penjualan</a:t>
            </a:r>
            <a:r>
              <a:rPr lang="en-US" sz="2800" dirty="0"/>
              <a:t>. </a:t>
            </a:r>
            <a:r>
              <a:rPr lang="en-US" sz="2800" dirty="0" err="1"/>
              <a:t>Kadang-kadang</a:t>
            </a:r>
            <a:r>
              <a:rPr lang="en-US" sz="2800" dirty="0"/>
              <a:t> </a:t>
            </a:r>
            <a:r>
              <a:rPr lang="en-US" sz="2800" dirty="0" err="1"/>
              <a:t>ia</a:t>
            </a:r>
            <a:r>
              <a:rPr lang="en-US" sz="2800" dirty="0"/>
              <a:t> </a:t>
            </a:r>
            <a:r>
              <a:rPr lang="en-US" sz="2800" dirty="0" err="1"/>
              <a:t>berpartisipasi</a:t>
            </a:r>
            <a:r>
              <a:rPr lang="en-US" sz="2800" dirty="0"/>
              <a:t> </a:t>
            </a:r>
            <a:r>
              <a:rPr lang="en-US" sz="2800" dirty="0" err="1"/>
              <a:t>dalam</a:t>
            </a:r>
            <a:r>
              <a:rPr lang="en-US" sz="2800" dirty="0"/>
              <a:t> </a:t>
            </a:r>
            <a:r>
              <a:rPr lang="en-US" sz="2800" dirty="0" err="1"/>
              <a:t>presentasi</a:t>
            </a:r>
            <a:r>
              <a:rPr lang="en-US" sz="2800" dirty="0"/>
              <a:t> </a:t>
            </a:r>
            <a:r>
              <a:rPr lang="en-US" sz="2800" dirty="0" err="1"/>
              <a:t>penjualan</a:t>
            </a:r>
            <a:r>
              <a:rPr lang="en-US" sz="2800" dirty="0"/>
              <a:t> </a:t>
            </a:r>
            <a:r>
              <a:rPr lang="en-US" sz="2800" dirty="0" err="1"/>
              <a:t>kepada</a:t>
            </a:r>
            <a:r>
              <a:rPr lang="en-US" sz="2800" dirty="0"/>
              <a:t> </a:t>
            </a:r>
            <a:r>
              <a:rPr lang="en-US" sz="2800" dirty="0" err="1"/>
              <a:t>klien</a:t>
            </a:r>
            <a:r>
              <a:rPr lang="en-US" sz="2800" dirty="0"/>
              <a:t> yang </a:t>
            </a:r>
            <a:r>
              <a:rPr lang="en-US" sz="2800" dirty="0" err="1"/>
              <a:t>ada</a:t>
            </a:r>
            <a:r>
              <a:rPr lang="en-US" sz="2800" dirty="0"/>
              <a:t> </a:t>
            </a:r>
            <a:r>
              <a:rPr lang="en-US" sz="2800" dirty="0" err="1"/>
              <a:t>dan</a:t>
            </a:r>
            <a:r>
              <a:rPr lang="en-US" sz="2800" dirty="0"/>
              <a:t> </a:t>
            </a:r>
            <a:r>
              <a:rPr lang="en-US" sz="2800" dirty="0" err="1" smtClean="0"/>
              <a:t>potensial</a:t>
            </a:r>
            <a:r>
              <a:rPr lang="en-US" sz="2800" dirty="0" smtClean="0"/>
              <a:t>.</a:t>
            </a:r>
            <a:endParaRPr lang="en-US" sz="2800" dirty="0"/>
          </a:p>
        </p:txBody>
      </p:sp>
    </p:spTree>
    <p:extLst>
      <p:ext uri="{BB962C8B-B14F-4D97-AF65-F5344CB8AC3E}">
        <p14:creationId xmlns:p14="http://schemas.microsoft.com/office/powerpoint/2010/main" val="1131022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Department </a:t>
            </a:r>
          </a:p>
        </p:txBody>
      </p:sp>
      <p:sp>
        <p:nvSpPr>
          <p:cNvPr id="3" name="Content Placeholder 2"/>
          <p:cNvSpPr>
            <a:spLocks noGrp="1"/>
          </p:cNvSpPr>
          <p:nvPr>
            <p:ph idx="1"/>
          </p:nvPr>
        </p:nvSpPr>
        <p:spPr/>
        <p:txBody>
          <a:bodyPr>
            <a:normAutofit lnSpcReduction="10000"/>
          </a:bodyPr>
          <a:lstStyle/>
          <a:p>
            <a:r>
              <a:rPr lang="en-HK" dirty="0" smtClean="0"/>
              <a:t>News Director</a:t>
            </a:r>
          </a:p>
          <a:p>
            <a:pPr lvl="1"/>
            <a:r>
              <a:rPr lang="en-US" dirty="0" err="1" smtClean="0">
                <a:solidFill>
                  <a:srgbClr val="FFFF00"/>
                </a:solidFill>
              </a:rPr>
              <a:t>Memastikan</a:t>
            </a:r>
            <a:r>
              <a:rPr lang="en-US" dirty="0" smtClean="0">
                <a:solidFill>
                  <a:srgbClr val="FFFF00"/>
                </a:solidFill>
              </a:rPr>
              <a:t> </a:t>
            </a:r>
            <a:r>
              <a:rPr lang="en-US" dirty="0" err="1">
                <a:solidFill>
                  <a:srgbClr val="FFFF00"/>
                </a:solidFill>
              </a:rPr>
              <a:t>integritas</a:t>
            </a:r>
            <a:r>
              <a:rPr lang="en-US" dirty="0">
                <a:solidFill>
                  <a:srgbClr val="FFFF00"/>
                </a:solidFill>
              </a:rPr>
              <a:t> </a:t>
            </a:r>
            <a:r>
              <a:rPr lang="en-US" dirty="0" err="1">
                <a:solidFill>
                  <a:srgbClr val="FFFF00"/>
                </a:solidFill>
              </a:rPr>
              <a:t>jurnalistik</a:t>
            </a:r>
            <a:r>
              <a:rPr lang="en-US" dirty="0">
                <a:solidFill>
                  <a:srgbClr val="FFFF00"/>
                </a:solidFill>
              </a:rPr>
              <a:t> </a:t>
            </a:r>
            <a:r>
              <a:rPr lang="en-US" dirty="0" err="1">
                <a:solidFill>
                  <a:srgbClr val="FFFF00"/>
                </a:solidFill>
              </a:rPr>
              <a:t>dari</a:t>
            </a:r>
            <a:r>
              <a:rPr lang="en-US" dirty="0">
                <a:solidFill>
                  <a:srgbClr val="FFFF00"/>
                </a:solidFill>
              </a:rPr>
              <a:t> </a:t>
            </a:r>
            <a:r>
              <a:rPr lang="en-US" dirty="0" err="1">
                <a:solidFill>
                  <a:srgbClr val="FFFF00"/>
                </a:solidFill>
              </a:rPr>
              <a:t>stasiun</a:t>
            </a:r>
            <a:r>
              <a:rPr lang="en-US" dirty="0">
                <a:solidFill>
                  <a:srgbClr val="FFFF00"/>
                </a:solidFill>
              </a:rPr>
              <a:t> </a:t>
            </a:r>
            <a:r>
              <a:rPr lang="en-US" dirty="0" err="1">
                <a:solidFill>
                  <a:srgbClr val="FFFF00"/>
                </a:solidFill>
              </a:rPr>
              <a:t>tetap</a:t>
            </a:r>
            <a:r>
              <a:rPr lang="en-US" dirty="0">
                <a:solidFill>
                  <a:srgbClr val="FFFF00"/>
                </a:solidFill>
              </a:rPr>
              <a:t> </a:t>
            </a:r>
            <a:r>
              <a:rPr lang="en-US" dirty="0" err="1">
                <a:solidFill>
                  <a:srgbClr val="FFFF00"/>
                </a:solidFill>
              </a:rPr>
              <a:t>tanpa</a:t>
            </a:r>
            <a:r>
              <a:rPr lang="en-US" dirty="0">
                <a:solidFill>
                  <a:srgbClr val="FFFF00"/>
                </a:solidFill>
              </a:rPr>
              <a:t> </a:t>
            </a:r>
            <a:r>
              <a:rPr lang="en-US" dirty="0" err="1">
                <a:solidFill>
                  <a:srgbClr val="FFFF00"/>
                </a:solidFill>
              </a:rPr>
              <a:t>kompromi</a:t>
            </a:r>
            <a:r>
              <a:rPr lang="en-US" dirty="0">
                <a:solidFill>
                  <a:srgbClr val="FFFF00"/>
                </a:solidFill>
              </a:rPr>
              <a:t>, </a:t>
            </a:r>
            <a:r>
              <a:rPr lang="en-US" dirty="0" err="1">
                <a:solidFill>
                  <a:srgbClr val="FFFF00"/>
                </a:solidFill>
              </a:rPr>
              <a:t>memetakan</a:t>
            </a:r>
            <a:r>
              <a:rPr lang="en-US" dirty="0">
                <a:solidFill>
                  <a:srgbClr val="FFFF00"/>
                </a:solidFill>
              </a:rPr>
              <a:t> </a:t>
            </a:r>
            <a:r>
              <a:rPr lang="en-US" dirty="0" err="1">
                <a:solidFill>
                  <a:srgbClr val="FFFF00"/>
                </a:solidFill>
              </a:rPr>
              <a:t>strategi</a:t>
            </a:r>
            <a:r>
              <a:rPr lang="en-US" dirty="0">
                <a:solidFill>
                  <a:srgbClr val="FFFF00"/>
                </a:solidFill>
              </a:rPr>
              <a:t> </a:t>
            </a:r>
            <a:r>
              <a:rPr lang="en-US" dirty="0" err="1">
                <a:solidFill>
                  <a:srgbClr val="FFFF00"/>
                </a:solidFill>
              </a:rPr>
              <a:t>cakupan</a:t>
            </a:r>
            <a:r>
              <a:rPr lang="en-US" dirty="0">
                <a:solidFill>
                  <a:srgbClr val="FFFF00"/>
                </a:solidFill>
              </a:rPr>
              <a:t> </a:t>
            </a:r>
            <a:r>
              <a:rPr lang="en-US" dirty="0" err="1">
                <a:solidFill>
                  <a:srgbClr val="FFFF00"/>
                </a:solidFill>
              </a:rPr>
              <a:t>dan</a:t>
            </a:r>
            <a:r>
              <a:rPr lang="en-US" dirty="0">
                <a:solidFill>
                  <a:srgbClr val="FFFF00"/>
                </a:solidFill>
              </a:rPr>
              <a:t> </a:t>
            </a:r>
            <a:r>
              <a:rPr lang="en-US" dirty="0" err="1">
                <a:solidFill>
                  <a:srgbClr val="FFFF00"/>
                </a:solidFill>
              </a:rPr>
              <a:t>tugas</a:t>
            </a:r>
            <a:r>
              <a:rPr lang="en-US" dirty="0">
                <a:solidFill>
                  <a:srgbClr val="FFFF00"/>
                </a:solidFill>
              </a:rPr>
              <a:t> </a:t>
            </a:r>
            <a:r>
              <a:rPr lang="en-US" dirty="0" err="1">
                <a:solidFill>
                  <a:srgbClr val="FFFF00"/>
                </a:solidFill>
              </a:rPr>
              <a:t>rencana</a:t>
            </a:r>
            <a:r>
              <a:rPr lang="en-US" dirty="0">
                <a:solidFill>
                  <a:srgbClr val="FFFF00"/>
                </a:solidFill>
              </a:rPr>
              <a:t> yang </a:t>
            </a:r>
            <a:r>
              <a:rPr lang="en-US" dirty="0" err="1">
                <a:solidFill>
                  <a:srgbClr val="FFFF00"/>
                </a:solidFill>
              </a:rPr>
              <a:t>menampilkan</a:t>
            </a:r>
            <a:r>
              <a:rPr lang="en-US" dirty="0">
                <a:solidFill>
                  <a:srgbClr val="FFFF00"/>
                </a:solidFill>
              </a:rPr>
              <a:t> </a:t>
            </a:r>
            <a:r>
              <a:rPr lang="en-US" dirty="0" err="1">
                <a:solidFill>
                  <a:srgbClr val="FFFF00"/>
                </a:solidFill>
              </a:rPr>
              <a:t>bakat</a:t>
            </a:r>
            <a:r>
              <a:rPr lang="en-US" dirty="0">
                <a:solidFill>
                  <a:srgbClr val="FFFF00"/>
                </a:solidFill>
              </a:rPr>
              <a:t> </a:t>
            </a:r>
            <a:r>
              <a:rPr lang="en-US" dirty="0" err="1">
                <a:solidFill>
                  <a:srgbClr val="FFFF00"/>
                </a:solidFill>
              </a:rPr>
              <a:t>cara</a:t>
            </a:r>
            <a:r>
              <a:rPr lang="en-US" dirty="0">
                <a:solidFill>
                  <a:srgbClr val="FFFF00"/>
                </a:solidFill>
              </a:rPr>
              <a:t> </a:t>
            </a:r>
            <a:r>
              <a:rPr lang="en-US" dirty="0" err="1">
                <a:solidFill>
                  <a:srgbClr val="FFFF00"/>
                </a:solidFill>
              </a:rPr>
              <a:t>kompatibel</a:t>
            </a:r>
            <a:r>
              <a:rPr lang="en-US" dirty="0">
                <a:solidFill>
                  <a:srgbClr val="FFFF00"/>
                </a:solidFill>
              </a:rPr>
              <a:t> </a:t>
            </a:r>
            <a:r>
              <a:rPr lang="en-US" dirty="0" err="1">
                <a:solidFill>
                  <a:srgbClr val="FFFF00"/>
                </a:solidFill>
              </a:rPr>
              <a:t>dengan</a:t>
            </a:r>
            <a:r>
              <a:rPr lang="en-US" dirty="0">
                <a:solidFill>
                  <a:srgbClr val="FFFF00"/>
                </a:solidFill>
              </a:rPr>
              <a:t> </a:t>
            </a:r>
            <a:r>
              <a:rPr lang="en-US" dirty="0" err="1">
                <a:solidFill>
                  <a:srgbClr val="FFFF00"/>
                </a:solidFill>
              </a:rPr>
              <a:t>tujuan</a:t>
            </a:r>
            <a:r>
              <a:rPr lang="en-US" dirty="0">
                <a:solidFill>
                  <a:srgbClr val="FFFF00"/>
                </a:solidFill>
              </a:rPr>
              <a:t> </a:t>
            </a:r>
            <a:r>
              <a:rPr lang="en-US" dirty="0" err="1">
                <a:solidFill>
                  <a:srgbClr val="FFFF00"/>
                </a:solidFill>
              </a:rPr>
              <a:t>citra</a:t>
            </a:r>
            <a:r>
              <a:rPr lang="en-US" dirty="0">
                <a:solidFill>
                  <a:srgbClr val="FFFF00"/>
                </a:solidFill>
              </a:rPr>
              <a:t> </a:t>
            </a:r>
            <a:r>
              <a:rPr lang="en-US" dirty="0" err="1">
                <a:solidFill>
                  <a:srgbClr val="FFFF00"/>
                </a:solidFill>
              </a:rPr>
              <a:t>stasiun</a:t>
            </a:r>
            <a:r>
              <a:rPr lang="en-US" dirty="0">
                <a:solidFill>
                  <a:srgbClr val="FFFF00"/>
                </a:solidFill>
              </a:rPr>
              <a:t>.  </a:t>
            </a:r>
          </a:p>
          <a:p>
            <a:pPr lvl="1"/>
            <a:r>
              <a:rPr lang="en-US" dirty="0" err="1" smtClean="0">
                <a:solidFill>
                  <a:srgbClr val="FFFF00"/>
                </a:solidFill>
              </a:rPr>
              <a:t>Mengidentifikasi</a:t>
            </a:r>
            <a:r>
              <a:rPr lang="en-US" dirty="0" smtClean="0">
                <a:solidFill>
                  <a:srgbClr val="FFFF00"/>
                </a:solidFill>
              </a:rPr>
              <a:t> </a:t>
            </a:r>
            <a:r>
              <a:rPr lang="en-US" dirty="0">
                <a:solidFill>
                  <a:srgbClr val="FFFF00"/>
                </a:solidFill>
              </a:rPr>
              <a:t>masa </a:t>
            </a:r>
            <a:r>
              <a:rPr lang="en-US" dirty="0" err="1">
                <a:solidFill>
                  <a:srgbClr val="FFFF00"/>
                </a:solidFill>
              </a:rPr>
              <a:t>jadwal</a:t>
            </a:r>
            <a:r>
              <a:rPr lang="en-US" dirty="0">
                <a:solidFill>
                  <a:srgbClr val="FFFF00"/>
                </a:solidFill>
              </a:rPr>
              <a:t> acara </a:t>
            </a:r>
            <a:r>
              <a:rPr lang="en-US" dirty="0" err="1">
                <a:solidFill>
                  <a:srgbClr val="FFFF00"/>
                </a:solidFill>
              </a:rPr>
              <a:t>dan</a:t>
            </a:r>
            <a:r>
              <a:rPr lang="en-US" dirty="0">
                <a:solidFill>
                  <a:srgbClr val="FFFF00"/>
                </a:solidFill>
              </a:rPr>
              <a:t> </a:t>
            </a:r>
            <a:r>
              <a:rPr lang="en-US" dirty="0" err="1">
                <a:solidFill>
                  <a:srgbClr val="FFFF00"/>
                </a:solidFill>
              </a:rPr>
              <a:t>cakupan</a:t>
            </a:r>
            <a:r>
              <a:rPr lang="en-US" dirty="0">
                <a:solidFill>
                  <a:srgbClr val="FFFF00"/>
                </a:solidFill>
              </a:rPr>
              <a:t> </a:t>
            </a:r>
            <a:r>
              <a:rPr lang="en-US" dirty="0" err="1">
                <a:solidFill>
                  <a:srgbClr val="FFFF00"/>
                </a:solidFill>
              </a:rPr>
              <a:t>rencana</a:t>
            </a:r>
            <a:r>
              <a:rPr lang="en-US" dirty="0">
                <a:solidFill>
                  <a:srgbClr val="FFFF00"/>
                </a:solidFill>
              </a:rPr>
              <a:t> di </a:t>
            </a:r>
            <a:r>
              <a:rPr lang="en-US" dirty="0" err="1">
                <a:solidFill>
                  <a:srgbClr val="FFFF00"/>
                </a:solidFill>
              </a:rPr>
              <a:t>sekitar</a:t>
            </a:r>
            <a:r>
              <a:rPr lang="en-US" dirty="0">
                <a:solidFill>
                  <a:srgbClr val="FFFF00"/>
                </a:solidFill>
              </a:rPr>
              <a:t> </a:t>
            </a:r>
            <a:r>
              <a:rPr lang="en-US" dirty="0" err="1">
                <a:solidFill>
                  <a:srgbClr val="FFFF00"/>
                </a:solidFill>
              </a:rPr>
              <a:t>mereka</a:t>
            </a:r>
            <a:r>
              <a:rPr lang="en-US" dirty="0">
                <a:solidFill>
                  <a:srgbClr val="FFFF00"/>
                </a:solidFill>
              </a:rPr>
              <a:t> yang </a:t>
            </a:r>
            <a:r>
              <a:rPr lang="en-US" dirty="0" err="1">
                <a:solidFill>
                  <a:srgbClr val="FFFF00"/>
                </a:solidFill>
              </a:rPr>
              <a:t>memungkinkan</a:t>
            </a:r>
            <a:r>
              <a:rPr lang="en-US" dirty="0">
                <a:solidFill>
                  <a:srgbClr val="FFFF00"/>
                </a:solidFill>
              </a:rPr>
              <a:t> </a:t>
            </a:r>
            <a:r>
              <a:rPr lang="en-US" dirty="0" err="1">
                <a:solidFill>
                  <a:srgbClr val="FFFF00"/>
                </a:solidFill>
              </a:rPr>
              <a:t>stasiun</a:t>
            </a:r>
            <a:r>
              <a:rPr lang="en-US" dirty="0">
                <a:solidFill>
                  <a:srgbClr val="FFFF00"/>
                </a:solidFill>
              </a:rPr>
              <a:t> </a:t>
            </a:r>
            <a:r>
              <a:rPr lang="en-US" dirty="0" err="1" smtClean="0">
                <a:solidFill>
                  <a:srgbClr val="FFFF00"/>
                </a:solidFill>
              </a:rPr>
              <a:t>lebih</a:t>
            </a:r>
            <a:r>
              <a:rPr lang="en-US" dirty="0" smtClean="0">
                <a:solidFill>
                  <a:srgbClr val="FFFF00"/>
                </a:solidFill>
              </a:rPr>
              <a:t> </a:t>
            </a:r>
            <a:r>
              <a:rPr lang="en-US" dirty="0" err="1" smtClean="0">
                <a:solidFill>
                  <a:srgbClr val="FFFF00"/>
                </a:solidFill>
              </a:rPr>
              <a:t>unggul</a:t>
            </a:r>
            <a:r>
              <a:rPr lang="en-US" dirty="0" smtClean="0">
                <a:solidFill>
                  <a:srgbClr val="FFFF00"/>
                </a:solidFill>
              </a:rPr>
              <a:t> </a:t>
            </a:r>
            <a:r>
              <a:rPr lang="en-US" dirty="0" err="1" smtClean="0">
                <a:solidFill>
                  <a:srgbClr val="FFFF00"/>
                </a:solidFill>
              </a:rPr>
              <a:t>dari</a:t>
            </a:r>
            <a:r>
              <a:rPr lang="en-US" dirty="0" smtClean="0">
                <a:solidFill>
                  <a:srgbClr val="FFFF00"/>
                </a:solidFill>
              </a:rPr>
              <a:t> </a:t>
            </a:r>
            <a:r>
              <a:rPr lang="en-US" dirty="0" err="1" smtClean="0">
                <a:solidFill>
                  <a:srgbClr val="FFFF00"/>
                </a:solidFill>
              </a:rPr>
              <a:t>kompetitor</a:t>
            </a:r>
            <a:r>
              <a:rPr lang="en-US" dirty="0" smtClean="0">
                <a:solidFill>
                  <a:srgbClr val="FFFF00"/>
                </a:solidFill>
              </a:rPr>
              <a:t>. </a:t>
            </a:r>
            <a:r>
              <a:rPr lang="en-US" dirty="0">
                <a:solidFill>
                  <a:srgbClr val="FFFF00"/>
                </a:solidFill>
              </a:rPr>
              <a:t> </a:t>
            </a:r>
          </a:p>
          <a:p>
            <a:pPr lvl="1"/>
            <a:r>
              <a:rPr lang="en-US" dirty="0" err="1" smtClean="0">
                <a:solidFill>
                  <a:srgbClr val="FFFF00"/>
                </a:solidFill>
              </a:rPr>
              <a:t>Mengembangkan</a:t>
            </a:r>
            <a:r>
              <a:rPr lang="en-US" dirty="0" smtClean="0">
                <a:solidFill>
                  <a:srgbClr val="FFFF00"/>
                </a:solidFill>
              </a:rPr>
              <a:t> </a:t>
            </a:r>
            <a:r>
              <a:rPr lang="en-US" dirty="0" err="1">
                <a:solidFill>
                  <a:srgbClr val="FFFF00"/>
                </a:solidFill>
              </a:rPr>
              <a:t>anggaran</a:t>
            </a:r>
            <a:r>
              <a:rPr lang="en-US" dirty="0">
                <a:solidFill>
                  <a:srgbClr val="FFFF00"/>
                </a:solidFill>
              </a:rPr>
              <a:t> </a:t>
            </a:r>
            <a:r>
              <a:rPr lang="en-HK" dirty="0" smtClean="0">
                <a:solidFill>
                  <a:srgbClr val="FFFF00"/>
                </a:solidFill>
              </a:rPr>
              <a:t>Executive Producer</a:t>
            </a:r>
          </a:p>
          <a:p>
            <a:r>
              <a:rPr lang="en-HK" dirty="0" smtClean="0"/>
              <a:t>Producer</a:t>
            </a:r>
          </a:p>
          <a:p>
            <a:pPr lvl="1"/>
            <a:r>
              <a:rPr lang="en-HK" dirty="0" err="1" smtClean="0">
                <a:solidFill>
                  <a:srgbClr val="FFFF00"/>
                </a:solidFill>
              </a:rPr>
              <a:t>Produser</a:t>
            </a:r>
            <a:r>
              <a:rPr lang="en-HK" dirty="0" smtClean="0">
                <a:solidFill>
                  <a:srgbClr val="FFFF00"/>
                </a:solidFill>
              </a:rPr>
              <a:t> </a:t>
            </a:r>
            <a:r>
              <a:rPr lang="en-HK" dirty="0" err="1">
                <a:solidFill>
                  <a:srgbClr val="FFFF00"/>
                </a:solidFill>
              </a:rPr>
              <a:t>membantu</a:t>
            </a:r>
            <a:r>
              <a:rPr lang="en-HK" dirty="0">
                <a:solidFill>
                  <a:srgbClr val="FFFF00"/>
                </a:solidFill>
              </a:rPr>
              <a:t> </a:t>
            </a:r>
            <a:r>
              <a:rPr lang="en-HK" dirty="0" err="1">
                <a:solidFill>
                  <a:srgbClr val="FFFF00"/>
                </a:solidFill>
              </a:rPr>
              <a:t>menulis</a:t>
            </a:r>
            <a:r>
              <a:rPr lang="en-HK" dirty="0">
                <a:solidFill>
                  <a:srgbClr val="FFFF00"/>
                </a:solidFill>
              </a:rPr>
              <a:t> </a:t>
            </a:r>
            <a:r>
              <a:rPr lang="en-HK" dirty="0" err="1" smtClean="0">
                <a:solidFill>
                  <a:srgbClr val="FFFF00"/>
                </a:solidFill>
              </a:rPr>
              <a:t>naskah</a:t>
            </a:r>
            <a:r>
              <a:rPr lang="en-HK" dirty="0" smtClean="0">
                <a:solidFill>
                  <a:srgbClr val="FFFF00"/>
                </a:solidFill>
              </a:rPr>
              <a:t> </a:t>
            </a:r>
            <a:r>
              <a:rPr lang="en-HK" dirty="0" err="1" smtClean="0">
                <a:solidFill>
                  <a:srgbClr val="FFFF00"/>
                </a:solidFill>
              </a:rPr>
              <a:t>dan</a:t>
            </a:r>
            <a:r>
              <a:rPr lang="en-HK" dirty="0" smtClean="0">
                <a:solidFill>
                  <a:srgbClr val="FFFF00"/>
                </a:solidFill>
              </a:rPr>
              <a:t> </a:t>
            </a:r>
            <a:r>
              <a:rPr lang="en-HK" dirty="0" err="1">
                <a:solidFill>
                  <a:srgbClr val="FFFF00"/>
                </a:solidFill>
              </a:rPr>
              <a:t>melakukan</a:t>
            </a:r>
            <a:r>
              <a:rPr lang="en-HK" dirty="0">
                <a:solidFill>
                  <a:srgbClr val="FFFF00"/>
                </a:solidFill>
              </a:rPr>
              <a:t> </a:t>
            </a:r>
            <a:r>
              <a:rPr lang="en-HK" dirty="0" err="1">
                <a:solidFill>
                  <a:srgbClr val="FFFF00"/>
                </a:solidFill>
              </a:rPr>
              <a:t>tugas-tugas</a:t>
            </a:r>
            <a:r>
              <a:rPr lang="en-HK" dirty="0">
                <a:solidFill>
                  <a:srgbClr val="FFFF00"/>
                </a:solidFill>
              </a:rPr>
              <a:t> </a:t>
            </a:r>
            <a:r>
              <a:rPr lang="en-HK" dirty="0" err="1">
                <a:solidFill>
                  <a:srgbClr val="FFFF00"/>
                </a:solidFill>
              </a:rPr>
              <a:t>berorientasi</a:t>
            </a:r>
            <a:r>
              <a:rPr lang="en-HK" dirty="0">
                <a:solidFill>
                  <a:srgbClr val="FFFF00"/>
                </a:solidFill>
              </a:rPr>
              <a:t> </a:t>
            </a:r>
            <a:r>
              <a:rPr lang="en-HK" dirty="0" err="1">
                <a:solidFill>
                  <a:srgbClr val="FFFF00"/>
                </a:solidFill>
              </a:rPr>
              <a:t>pada</a:t>
            </a:r>
            <a:r>
              <a:rPr lang="en-HK" dirty="0">
                <a:solidFill>
                  <a:srgbClr val="FFFF00"/>
                </a:solidFill>
              </a:rPr>
              <a:t> detail </a:t>
            </a:r>
            <a:r>
              <a:rPr lang="en-HK" dirty="0" err="1">
                <a:solidFill>
                  <a:srgbClr val="FFFF00"/>
                </a:solidFill>
              </a:rPr>
              <a:t>itu</a:t>
            </a:r>
            <a:r>
              <a:rPr lang="en-HK" dirty="0">
                <a:solidFill>
                  <a:srgbClr val="FFFF00"/>
                </a:solidFill>
              </a:rPr>
              <a:t>, </a:t>
            </a:r>
            <a:r>
              <a:rPr lang="en-HK" dirty="0" err="1">
                <a:solidFill>
                  <a:srgbClr val="FFFF00"/>
                </a:solidFill>
              </a:rPr>
              <a:t>bila</a:t>
            </a:r>
            <a:r>
              <a:rPr lang="en-HK" dirty="0">
                <a:solidFill>
                  <a:srgbClr val="FFFF00"/>
                </a:solidFill>
              </a:rPr>
              <a:t> </a:t>
            </a:r>
            <a:r>
              <a:rPr lang="en-HK" dirty="0" err="1">
                <a:solidFill>
                  <a:srgbClr val="FFFF00"/>
                </a:solidFill>
              </a:rPr>
              <a:t>dilakukan</a:t>
            </a:r>
            <a:r>
              <a:rPr lang="en-HK" dirty="0">
                <a:solidFill>
                  <a:srgbClr val="FFFF00"/>
                </a:solidFill>
              </a:rPr>
              <a:t> </a:t>
            </a:r>
            <a:r>
              <a:rPr lang="en-HK" dirty="0" err="1">
                <a:solidFill>
                  <a:srgbClr val="FFFF00"/>
                </a:solidFill>
              </a:rPr>
              <a:t>dengan</a:t>
            </a:r>
            <a:r>
              <a:rPr lang="en-HK" dirty="0">
                <a:solidFill>
                  <a:srgbClr val="FFFF00"/>
                </a:solidFill>
              </a:rPr>
              <a:t> </a:t>
            </a:r>
            <a:r>
              <a:rPr lang="en-HK" dirty="0" err="1">
                <a:solidFill>
                  <a:srgbClr val="FFFF00"/>
                </a:solidFill>
              </a:rPr>
              <a:t>benar</a:t>
            </a:r>
            <a:r>
              <a:rPr lang="en-HK" dirty="0">
                <a:solidFill>
                  <a:srgbClr val="FFFF00"/>
                </a:solidFill>
              </a:rPr>
              <a:t>, </a:t>
            </a:r>
            <a:r>
              <a:rPr lang="en-HK" dirty="0" err="1">
                <a:solidFill>
                  <a:srgbClr val="FFFF00"/>
                </a:solidFill>
              </a:rPr>
              <a:t>dapat</a:t>
            </a:r>
            <a:r>
              <a:rPr lang="en-HK" dirty="0">
                <a:solidFill>
                  <a:srgbClr val="FFFF00"/>
                </a:solidFill>
              </a:rPr>
              <a:t> </a:t>
            </a:r>
            <a:r>
              <a:rPr lang="en-HK" dirty="0" err="1">
                <a:solidFill>
                  <a:srgbClr val="FFFF00"/>
                </a:solidFill>
              </a:rPr>
              <a:t>berarti</a:t>
            </a:r>
            <a:r>
              <a:rPr lang="en-HK" dirty="0">
                <a:solidFill>
                  <a:srgbClr val="FFFF00"/>
                </a:solidFill>
              </a:rPr>
              <a:t> </a:t>
            </a:r>
            <a:r>
              <a:rPr lang="en-HK" dirty="0" err="1">
                <a:solidFill>
                  <a:srgbClr val="FFFF00"/>
                </a:solidFill>
              </a:rPr>
              <a:t>perbedaan</a:t>
            </a:r>
            <a:r>
              <a:rPr lang="en-HK" dirty="0">
                <a:solidFill>
                  <a:srgbClr val="FFFF00"/>
                </a:solidFill>
              </a:rPr>
              <a:t> </a:t>
            </a:r>
            <a:r>
              <a:rPr lang="en-HK" dirty="0" err="1">
                <a:solidFill>
                  <a:srgbClr val="FFFF00"/>
                </a:solidFill>
              </a:rPr>
              <a:t>antara</a:t>
            </a:r>
            <a:r>
              <a:rPr lang="en-HK" dirty="0">
                <a:solidFill>
                  <a:srgbClr val="FFFF00"/>
                </a:solidFill>
              </a:rPr>
              <a:t> </a:t>
            </a:r>
            <a:r>
              <a:rPr lang="en-HK" dirty="0" err="1">
                <a:solidFill>
                  <a:srgbClr val="FFFF00"/>
                </a:solidFill>
              </a:rPr>
              <a:t>pertunjukan</a:t>
            </a:r>
            <a:r>
              <a:rPr lang="en-HK" dirty="0">
                <a:solidFill>
                  <a:srgbClr val="FFFF00"/>
                </a:solidFill>
              </a:rPr>
              <a:t> </a:t>
            </a:r>
            <a:r>
              <a:rPr lang="en-HK" dirty="0" err="1">
                <a:solidFill>
                  <a:srgbClr val="FFFF00"/>
                </a:solidFill>
              </a:rPr>
              <a:t>besar</a:t>
            </a:r>
            <a:r>
              <a:rPr lang="en-HK" dirty="0">
                <a:solidFill>
                  <a:srgbClr val="FFFF00"/>
                </a:solidFill>
              </a:rPr>
              <a:t> </a:t>
            </a:r>
            <a:r>
              <a:rPr lang="en-HK" dirty="0" err="1">
                <a:solidFill>
                  <a:srgbClr val="FFFF00"/>
                </a:solidFill>
              </a:rPr>
              <a:t>dan</a:t>
            </a:r>
            <a:r>
              <a:rPr lang="en-HK" dirty="0">
                <a:solidFill>
                  <a:srgbClr val="FFFF00"/>
                </a:solidFill>
              </a:rPr>
              <a:t> </a:t>
            </a:r>
            <a:r>
              <a:rPr lang="en-HK" dirty="0" err="1">
                <a:solidFill>
                  <a:srgbClr val="FFFF00"/>
                </a:solidFill>
              </a:rPr>
              <a:t>biasa-biasa</a:t>
            </a:r>
            <a:r>
              <a:rPr lang="en-HK" dirty="0">
                <a:solidFill>
                  <a:srgbClr val="FFFF00"/>
                </a:solidFill>
              </a:rPr>
              <a:t> </a:t>
            </a:r>
            <a:r>
              <a:rPr lang="en-HK" dirty="0" err="1">
                <a:solidFill>
                  <a:srgbClr val="FFFF00"/>
                </a:solidFill>
              </a:rPr>
              <a:t>saja</a:t>
            </a:r>
            <a:r>
              <a:rPr lang="en-HK" dirty="0">
                <a:solidFill>
                  <a:srgbClr val="FFFF00"/>
                </a:solidFill>
              </a:rPr>
              <a:t>, </a:t>
            </a:r>
            <a:r>
              <a:rPr lang="en-HK" dirty="0" err="1">
                <a:solidFill>
                  <a:srgbClr val="FFFF00"/>
                </a:solidFill>
              </a:rPr>
              <a:t>atau</a:t>
            </a:r>
            <a:r>
              <a:rPr lang="en-HK" dirty="0">
                <a:solidFill>
                  <a:srgbClr val="FFFF00"/>
                </a:solidFill>
              </a:rPr>
              <a:t> </a:t>
            </a:r>
            <a:r>
              <a:rPr lang="en-HK" dirty="0" err="1">
                <a:solidFill>
                  <a:srgbClr val="FFFF00"/>
                </a:solidFill>
              </a:rPr>
              <a:t>meyakinkan</a:t>
            </a:r>
            <a:r>
              <a:rPr lang="en-HK" dirty="0">
                <a:solidFill>
                  <a:srgbClr val="FFFF00"/>
                </a:solidFill>
              </a:rPr>
              <a:t> </a:t>
            </a:r>
            <a:r>
              <a:rPr lang="en-HK" dirty="0" err="1" smtClean="0">
                <a:solidFill>
                  <a:srgbClr val="FFFF00"/>
                </a:solidFill>
              </a:rPr>
              <a:t>narasumber</a:t>
            </a:r>
            <a:r>
              <a:rPr lang="en-HK" dirty="0" smtClean="0">
                <a:solidFill>
                  <a:srgbClr val="FFFF00"/>
                </a:solidFill>
              </a:rPr>
              <a:t> </a:t>
            </a:r>
            <a:r>
              <a:rPr lang="en-HK" dirty="0" err="1">
                <a:solidFill>
                  <a:srgbClr val="FFFF00"/>
                </a:solidFill>
              </a:rPr>
              <a:t>untuk</a:t>
            </a:r>
            <a:r>
              <a:rPr lang="en-HK" dirty="0">
                <a:solidFill>
                  <a:srgbClr val="FFFF00"/>
                </a:solidFill>
              </a:rPr>
              <a:t> </a:t>
            </a:r>
            <a:r>
              <a:rPr lang="en-HK" dirty="0" err="1">
                <a:solidFill>
                  <a:srgbClr val="FFFF00"/>
                </a:solidFill>
              </a:rPr>
              <a:t>berbicara</a:t>
            </a:r>
            <a:r>
              <a:rPr lang="en-HK" dirty="0">
                <a:solidFill>
                  <a:srgbClr val="FFFF00"/>
                </a:solidFill>
              </a:rPr>
              <a:t> di </a:t>
            </a:r>
            <a:r>
              <a:rPr lang="en-HK" dirty="0" err="1" smtClean="0">
                <a:solidFill>
                  <a:srgbClr val="FFFF00"/>
                </a:solidFill>
              </a:rPr>
              <a:t>udara</a:t>
            </a:r>
            <a:r>
              <a:rPr lang="en-HK" dirty="0" smtClean="0">
                <a:solidFill>
                  <a:srgbClr val="FFFF00"/>
                </a:solidFill>
              </a:rPr>
              <a:t>.</a:t>
            </a:r>
          </a:p>
        </p:txBody>
      </p:sp>
    </p:spTree>
    <p:extLst>
      <p:ext uri="{BB962C8B-B14F-4D97-AF65-F5344CB8AC3E}">
        <p14:creationId xmlns:p14="http://schemas.microsoft.com/office/powerpoint/2010/main" val="1297937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Department </a:t>
            </a:r>
          </a:p>
        </p:txBody>
      </p:sp>
      <p:sp>
        <p:nvSpPr>
          <p:cNvPr id="3" name="Content Placeholder 2"/>
          <p:cNvSpPr>
            <a:spLocks noGrp="1"/>
          </p:cNvSpPr>
          <p:nvPr>
            <p:ph idx="1"/>
          </p:nvPr>
        </p:nvSpPr>
        <p:spPr/>
        <p:txBody>
          <a:bodyPr>
            <a:normAutofit lnSpcReduction="10000"/>
          </a:bodyPr>
          <a:lstStyle/>
          <a:p>
            <a:r>
              <a:rPr lang="en-HK" dirty="0" smtClean="0"/>
              <a:t>Assignment Desk Chief (</a:t>
            </a:r>
            <a:r>
              <a:rPr lang="en-HK" dirty="0" err="1" smtClean="0"/>
              <a:t>Korlip</a:t>
            </a:r>
            <a:r>
              <a:rPr lang="en-HK" dirty="0" smtClean="0"/>
              <a:t>)</a:t>
            </a:r>
          </a:p>
          <a:p>
            <a:pPr lvl="1"/>
            <a:r>
              <a:rPr lang="en-HK" dirty="0" err="1" smtClean="0">
                <a:solidFill>
                  <a:srgbClr val="FFFF00"/>
                </a:solidFill>
              </a:rPr>
              <a:t>Mendengarkan</a:t>
            </a:r>
            <a:r>
              <a:rPr lang="en-HK" dirty="0" smtClean="0">
                <a:solidFill>
                  <a:srgbClr val="FFFF00"/>
                </a:solidFill>
              </a:rPr>
              <a:t>/ </a:t>
            </a:r>
            <a:r>
              <a:rPr lang="en-HK" dirty="0" err="1" smtClean="0">
                <a:solidFill>
                  <a:srgbClr val="FFFF00"/>
                </a:solidFill>
              </a:rPr>
              <a:t>mencari</a:t>
            </a:r>
            <a:r>
              <a:rPr lang="en-HK" dirty="0" smtClean="0">
                <a:solidFill>
                  <a:srgbClr val="FFFF00"/>
                </a:solidFill>
              </a:rPr>
              <a:t> </a:t>
            </a:r>
            <a:r>
              <a:rPr lang="en-HK" dirty="0" err="1" smtClean="0">
                <a:solidFill>
                  <a:srgbClr val="FFFF00"/>
                </a:solidFill>
              </a:rPr>
              <a:t>berita</a:t>
            </a:r>
            <a:r>
              <a:rPr lang="en-HK" dirty="0" smtClean="0">
                <a:solidFill>
                  <a:srgbClr val="FFFF00"/>
                </a:solidFill>
              </a:rPr>
              <a:t> </a:t>
            </a:r>
            <a:r>
              <a:rPr lang="en-HK" dirty="0" err="1" smtClean="0">
                <a:solidFill>
                  <a:srgbClr val="FFFF00"/>
                </a:solidFill>
              </a:rPr>
              <a:t>melalui</a:t>
            </a:r>
            <a:r>
              <a:rPr lang="en-HK" dirty="0" smtClean="0">
                <a:solidFill>
                  <a:srgbClr val="FFFF00"/>
                </a:solidFill>
              </a:rPr>
              <a:t> </a:t>
            </a:r>
            <a:r>
              <a:rPr lang="en-HK" dirty="0" err="1" smtClean="0">
                <a:solidFill>
                  <a:srgbClr val="FFFF00"/>
                </a:solidFill>
              </a:rPr>
              <a:t>telepon</a:t>
            </a:r>
            <a:r>
              <a:rPr lang="en-HK" dirty="0" smtClean="0">
                <a:solidFill>
                  <a:srgbClr val="FFFF00"/>
                </a:solidFill>
              </a:rPr>
              <a:t>, email, Online, </a:t>
            </a:r>
            <a:r>
              <a:rPr lang="en-HK" dirty="0" err="1" smtClean="0">
                <a:solidFill>
                  <a:srgbClr val="FFFF00"/>
                </a:solidFill>
              </a:rPr>
              <a:t>siaran</a:t>
            </a:r>
            <a:r>
              <a:rPr lang="en-HK" dirty="0" smtClean="0">
                <a:solidFill>
                  <a:srgbClr val="FFFF00"/>
                </a:solidFill>
              </a:rPr>
              <a:t> </a:t>
            </a:r>
            <a:r>
              <a:rPr lang="en-HK" dirty="0" err="1">
                <a:solidFill>
                  <a:srgbClr val="FFFF00"/>
                </a:solidFill>
              </a:rPr>
              <a:t>pers</a:t>
            </a:r>
            <a:r>
              <a:rPr lang="en-HK" dirty="0">
                <a:solidFill>
                  <a:srgbClr val="FFFF00"/>
                </a:solidFill>
              </a:rPr>
              <a:t>; </a:t>
            </a:r>
            <a:r>
              <a:rPr lang="en-HK" dirty="0" err="1" smtClean="0">
                <a:solidFill>
                  <a:srgbClr val="FFFF00"/>
                </a:solidFill>
              </a:rPr>
              <a:t>kontak</a:t>
            </a:r>
            <a:r>
              <a:rPr lang="en-HK" dirty="0" smtClean="0">
                <a:solidFill>
                  <a:srgbClr val="FFFF00"/>
                </a:solidFill>
              </a:rPr>
              <a:t> </a:t>
            </a:r>
            <a:r>
              <a:rPr lang="en-HK" dirty="0" err="1">
                <a:solidFill>
                  <a:srgbClr val="FFFF00"/>
                </a:solidFill>
              </a:rPr>
              <a:t>dengan</a:t>
            </a:r>
            <a:r>
              <a:rPr lang="en-HK" dirty="0">
                <a:solidFill>
                  <a:srgbClr val="FFFF00"/>
                </a:solidFill>
              </a:rPr>
              <a:t> </a:t>
            </a:r>
            <a:r>
              <a:rPr lang="en-HK" dirty="0" err="1">
                <a:solidFill>
                  <a:srgbClr val="FFFF00"/>
                </a:solidFill>
              </a:rPr>
              <a:t>sumber</a:t>
            </a:r>
            <a:r>
              <a:rPr lang="en-HK" dirty="0">
                <a:solidFill>
                  <a:srgbClr val="FFFF00"/>
                </a:solidFill>
              </a:rPr>
              <a:t> </a:t>
            </a:r>
            <a:r>
              <a:rPr lang="en-HK" dirty="0" err="1">
                <a:solidFill>
                  <a:srgbClr val="FFFF00"/>
                </a:solidFill>
              </a:rPr>
              <a:t>utama</a:t>
            </a:r>
            <a:r>
              <a:rPr lang="en-HK" dirty="0">
                <a:solidFill>
                  <a:srgbClr val="FFFF00"/>
                </a:solidFill>
              </a:rPr>
              <a:t>; </a:t>
            </a:r>
            <a:r>
              <a:rPr lang="en-HK" dirty="0" err="1">
                <a:solidFill>
                  <a:srgbClr val="FFFF00"/>
                </a:solidFill>
              </a:rPr>
              <a:t>dan</a:t>
            </a:r>
            <a:r>
              <a:rPr lang="en-HK" dirty="0">
                <a:solidFill>
                  <a:srgbClr val="FFFF00"/>
                </a:solidFill>
              </a:rPr>
              <a:t> </a:t>
            </a:r>
            <a:r>
              <a:rPr lang="en-HK" dirty="0" err="1">
                <a:solidFill>
                  <a:srgbClr val="FFFF00"/>
                </a:solidFill>
              </a:rPr>
              <a:t>membantu</a:t>
            </a:r>
            <a:r>
              <a:rPr lang="en-HK" dirty="0">
                <a:solidFill>
                  <a:srgbClr val="FFFF00"/>
                </a:solidFill>
              </a:rPr>
              <a:t> </a:t>
            </a:r>
            <a:r>
              <a:rPr lang="en-HK" dirty="0" err="1">
                <a:solidFill>
                  <a:srgbClr val="FFFF00"/>
                </a:solidFill>
              </a:rPr>
              <a:t>dengan</a:t>
            </a:r>
            <a:r>
              <a:rPr lang="en-HK" dirty="0">
                <a:solidFill>
                  <a:srgbClr val="FFFF00"/>
                </a:solidFill>
              </a:rPr>
              <a:t> </a:t>
            </a:r>
            <a:r>
              <a:rPr lang="en-HK" dirty="0" err="1">
                <a:solidFill>
                  <a:srgbClr val="FFFF00"/>
                </a:solidFill>
              </a:rPr>
              <a:t>menugaskan</a:t>
            </a:r>
            <a:r>
              <a:rPr lang="en-HK" dirty="0">
                <a:solidFill>
                  <a:srgbClr val="FFFF00"/>
                </a:solidFill>
              </a:rPr>
              <a:t> </a:t>
            </a:r>
            <a:r>
              <a:rPr lang="en-HK" dirty="0" err="1">
                <a:solidFill>
                  <a:srgbClr val="FFFF00"/>
                </a:solidFill>
              </a:rPr>
              <a:t>cerita</a:t>
            </a:r>
            <a:r>
              <a:rPr lang="en-HK" dirty="0">
                <a:solidFill>
                  <a:srgbClr val="FFFF00"/>
                </a:solidFill>
              </a:rPr>
              <a:t>, </a:t>
            </a:r>
            <a:r>
              <a:rPr lang="en-HK" dirty="0" err="1">
                <a:solidFill>
                  <a:srgbClr val="FFFF00"/>
                </a:solidFill>
              </a:rPr>
              <a:t>penjadwalan</a:t>
            </a:r>
            <a:r>
              <a:rPr lang="en-HK" dirty="0">
                <a:solidFill>
                  <a:srgbClr val="FFFF00"/>
                </a:solidFill>
              </a:rPr>
              <a:t> </a:t>
            </a:r>
            <a:r>
              <a:rPr lang="en-HK" dirty="0" err="1">
                <a:solidFill>
                  <a:srgbClr val="FFFF00"/>
                </a:solidFill>
              </a:rPr>
              <a:t>wartawan</a:t>
            </a:r>
            <a:r>
              <a:rPr lang="en-HK" dirty="0">
                <a:solidFill>
                  <a:srgbClr val="FFFF00"/>
                </a:solidFill>
              </a:rPr>
              <a:t> </a:t>
            </a:r>
            <a:r>
              <a:rPr lang="en-HK" dirty="0" err="1">
                <a:solidFill>
                  <a:srgbClr val="FFFF00"/>
                </a:solidFill>
              </a:rPr>
              <a:t>dan</a:t>
            </a:r>
            <a:r>
              <a:rPr lang="en-HK" dirty="0">
                <a:solidFill>
                  <a:srgbClr val="FFFF00"/>
                </a:solidFill>
              </a:rPr>
              <a:t> </a:t>
            </a:r>
            <a:r>
              <a:rPr lang="en-HK" dirty="0" err="1">
                <a:solidFill>
                  <a:srgbClr val="FFFF00"/>
                </a:solidFill>
              </a:rPr>
              <a:t>fotografer</a:t>
            </a:r>
            <a:r>
              <a:rPr lang="en-HK" dirty="0">
                <a:solidFill>
                  <a:srgbClr val="FFFF00"/>
                </a:solidFill>
              </a:rPr>
              <a:t>. </a:t>
            </a:r>
            <a:r>
              <a:rPr lang="en-HK" dirty="0" err="1">
                <a:solidFill>
                  <a:srgbClr val="FFFF00"/>
                </a:solidFill>
              </a:rPr>
              <a:t>Mereka</a:t>
            </a:r>
            <a:r>
              <a:rPr lang="en-HK" dirty="0">
                <a:solidFill>
                  <a:srgbClr val="FFFF00"/>
                </a:solidFill>
              </a:rPr>
              <a:t> </a:t>
            </a:r>
            <a:r>
              <a:rPr lang="en-HK" dirty="0" err="1">
                <a:solidFill>
                  <a:srgbClr val="FFFF00"/>
                </a:solidFill>
              </a:rPr>
              <a:t>sering</a:t>
            </a:r>
            <a:r>
              <a:rPr lang="en-HK" dirty="0">
                <a:solidFill>
                  <a:srgbClr val="FFFF00"/>
                </a:solidFill>
              </a:rPr>
              <a:t> </a:t>
            </a:r>
            <a:r>
              <a:rPr lang="en-HK" dirty="0" err="1">
                <a:solidFill>
                  <a:srgbClr val="FFFF00"/>
                </a:solidFill>
              </a:rPr>
              <a:t>adalah</a:t>
            </a:r>
            <a:r>
              <a:rPr lang="en-HK" dirty="0">
                <a:solidFill>
                  <a:srgbClr val="FFFF00"/>
                </a:solidFill>
              </a:rPr>
              <a:t> "</a:t>
            </a:r>
            <a:r>
              <a:rPr lang="en-HK" dirty="0" err="1">
                <a:solidFill>
                  <a:srgbClr val="FFFF00"/>
                </a:solidFill>
              </a:rPr>
              <a:t>pertama</a:t>
            </a:r>
            <a:r>
              <a:rPr lang="en-HK" dirty="0">
                <a:solidFill>
                  <a:srgbClr val="FFFF00"/>
                </a:solidFill>
              </a:rPr>
              <a:t> yang </a:t>
            </a:r>
            <a:r>
              <a:rPr lang="en-HK" dirty="0" err="1">
                <a:solidFill>
                  <a:srgbClr val="FFFF00"/>
                </a:solidFill>
              </a:rPr>
              <a:t>tahu</a:t>
            </a:r>
            <a:r>
              <a:rPr lang="en-HK" dirty="0">
                <a:solidFill>
                  <a:srgbClr val="FFFF00"/>
                </a:solidFill>
              </a:rPr>
              <a:t>," </a:t>
            </a:r>
            <a:r>
              <a:rPr lang="en-HK" dirty="0" err="1">
                <a:solidFill>
                  <a:srgbClr val="FFFF00"/>
                </a:solidFill>
              </a:rPr>
              <a:t>dan</a:t>
            </a:r>
            <a:r>
              <a:rPr lang="en-HK" dirty="0">
                <a:solidFill>
                  <a:srgbClr val="FFFF00"/>
                </a:solidFill>
              </a:rPr>
              <a:t> </a:t>
            </a:r>
            <a:r>
              <a:rPr lang="en-HK" dirty="0" err="1">
                <a:solidFill>
                  <a:srgbClr val="FFFF00"/>
                </a:solidFill>
              </a:rPr>
              <a:t>harus</a:t>
            </a:r>
            <a:r>
              <a:rPr lang="en-HK" dirty="0">
                <a:solidFill>
                  <a:srgbClr val="FFFF00"/>
                </a:solidFill>
              </a:rPr>
              <a:t> </a:t>
            </a:r>
            <a:r>
              <a:rPr lang="en-HK" dirty="0" err="1">
                <a:solidFill>
                  <a:srgbClr val="FFFF00"/>
                </a:solidFill>
              </a:rPr>
              <a:t>melakukan</a:t>
            </a:r>
            <a:r>
              <a:rPr lang="en-HK" dirty="0">
                <a:solidFill>
                  <a:srgbClr val="FFFF00"/>
                </a:solidFill>
              </a:rPr>
              <a:t> </a:t>
            </a:r>
            <a:r>
              <a:rPr lang="en-HK" dirty="0" err="1">
                <a:solidFill>
                  <a:srgbClr val="FFFF00"/>
                </a:solidFill>
              </a:rPr>
              <a:t>penilaian</a:t>
            </a:r>
            <a:r>
              <a:rPr lang="en-HK" dirty="0">
                <a:solidFill>
                  <a:srgbClr val="FFFF00"/>
                </a:solidFill>
              </a:rPr>
              <a:t> </a:t>
            </a:r>
            <a:r>
              <a:rPr lang="en-HK" dirty="0" err="1">
                <a:solidFill>
                  <a:srgbClr val="FFFF00"/>
                </a:solidFill>
              </a:rPr>
              <a:t>berita</a:t>
            </a:r>
            <a:r>
              <a:rPr lang="en-HK" dirty="0">
                <a:solidFill>
                  <a:srgbClr val="FFFF00"/>
                </a:solidFill>
              </a:rPr>
              <a:t> yang </a:t>
            </a:r>
            <a:r>
              <a:rPr lang="en-HK" dirty="0" err="1">
                <a:solidFill>
                  <a:srgbClr val="FFFF00"/>
                </a:solidFill>
              </a:rPr>
              <a:t>cukup</a:t>
            </a:r>
            <a:r>
              <a:rPr lang="en-HK" dirty="0">
                <a:solidFill>
                  <a:srgbClr val="FFFF00"/>
                </a:solidFill>
              </a:rPr>
              <a:t> </a:t>
            </a:r>
            <a:r>
              <a:rPr lang="en-HK" dirty="0" err="1">
                <a:solidFill>
                  <a:srgbClr val="FFFF00"/>
                </a:solidFill>
              </a:rPr>
              <a:t>untuk</a:t>
            </a:r>
            <a:r>
              <a:rPr lang="en-HK" dirty="0">
                <a:solidFill>
                  <a:srgbClr val="FFFF00"/>
                </a:solidFill>
              </a:rPr>
              <a:t> </a:t>
            </a:r>
            <a:r>
              <a:rPr lang="en-HK" dirty="0" err="1">
                <a:solidFill>
                  <a:srgbClr val="FFFF00"/>
                </a:solidFill>
              </a:rPr>
              <a:t>memisahkan</a:t>
            </a:r>
            <a:r>
              <a:rPr lang="en-HK" dirty="0">
                <a:solidFill>
                  <a:srgbClr val="FFFF00"/>
                </a:solidFill>
              </a:rPr>
              <a:t> </a:t>
            </a:r>
            <a:r>
              <a:rPr lang="en-HK" dirty="0" err="1">
                <a:solidFill>
                  <a:srgbClr val="FFFF00"/>
                </a:solidFill>
              </a:rPr>
              <a:t>fakta</a:t>
            </a:r>
            <a:r>
              <a:rPr lang="en-HK" dirty="0">
                <a:solidFill>
                  <a:srgbClr val="FFFF00"/>
                </a:solidFill>
              </a:rPr>
              <a:t> </a:t>
            </a:r>
            <a:r>
              <a:rPr lang="en-HK" dirty="0" err="1">
                <a:solidFill>
                  <a:srgbClr val="FFFF00"/>
                </a:solidFill>
              </a:rPr>
              <a:t>dari</a:t>
            </a:r>
            <a:r>
              <a:rPr lang="en-HK" dirty="0">
                <a:solidFill>
                  <a:srgbClr val="FFFF00"/>
                </a:solidFill>
              </a:rPr>
              <a:t> </a:t>
            </a:r>
            <a:r>
              <a:rPr lang="en-HK" dirty="0" err="1">
                <a:solidFill>
                  <a:srgbClr val="FFFF00"/>
                </a:solidFill>
              </a:rPr>
              <a:t>fiksi</a:t>
            </a:r>
            <a:r>
              <a:rPr lang="en-HK" dirty="0">
                <a:solidFill>
                  <a:srgbClr val="FFFF00"/>
                </a:solidFill>
              </a:rPr>
              <a:t>.</a:t>
            </a:r>
            <a:endParaRPr lang="en-HK" dirty="0" smtClean="0">
              <a:solidFill>
                <a:srgbClr val="FFFF00"/>
              </a:solidFill>
            </a:endParaRPr>
          </a:p>
          <a:p>
            <a:r>
              <a:rPr lang="en-HK" dirty="0" smtClean="0"/>
              <a:t>News Anchors</a:t>
            </a:r>
          </a:p>
          <a:p>
            <a:pPr lvl="1"/>
            <a:r>
              <a:rPr lang="en-HK" dirty="0" smtClean="0">
                <a:solidFill>
                  <a:srgbClr val="FFFF00"/>
                </a:solidFill>
              </a:rPr>
              <a:t>Duta </a:t>
            </a:r>
            <a:r>
              <a:rPr lang="en-HK" dirty="0" err="1" smtClean="0">
                <a:solidFill>
                  <a:srgbClr val="FFFF00"/>
                </a:solidFill>
              </a:rPr>
              <a:t>stasiun</a:t>
            </a:r>
            <a:r>
              <a:rPr lang="en-HK" dirty="0" smtClean="0">
                <a:solidFill>
                  <a:srgbClr val="FFFF00"/>
                </a:solidFill>
              </a:rPr>
              <a:t> TV di </a:t>
            </a:r>
            <a:r>
              <a:rPr lang="en-HK" dirty="0" err="1" smtClean="0">
                <a:solidFill>
                  <a:srgbClr val="FFFF00"/>
                </a:solidFill>
              </a:rPr>
              <a:t>Publik</a:t>
            </a:r>
            <a:r>
              <a:rPr lang="en-HK" dirty="0" smtClean="0">
                <a:solidFill>
                  <a:srgbClr val="FFFF00"/>
                </a:solidFill>
              </a:rPr>
              <a:t>, </a:t>
            </a:r>
            <a:r>
              <a:rPr lang="en-HK" dirty="0" err="1" smtClean="0">
                <a:solidFill>
                  <a:srgbClr val="FFFF00"/>
                </a:solidFill>
              </a:rPr>
              <a:t>Memiliki</a:t>
            </a:r>
            <a:r>
              <a:rPr lang="en-HK" dirty="0" smtClean="0">
                <a:solidFill>
                  <a:srgbClr val="FFFF00"/>
                </a:solidFill>
              </a:rPr>
              <a:t> </a:t>
            </a:r>
            <a:r>
              <a:rPr lang="en-HK" dirty="0" err="1" smtClean="0">
                <a:solidFill>
                  <a:srgbClr val="FFFF00"/>
                </a:solidFill>
              </a:rPr>
              <a:t>wawasan</a:t>
            </a:r>
            <a:r>
              <a:rPr lang="en-HK" dirty="0" smtClean="0">
                <a:solidFill>
                  <a:srgbClr val="FFFF00"/>
                </a:solidFill>
              </a:rPr>
              <a:t> </a:t>
            </a:r>
            <a:r>
              <a:rPr lang="en-HK" dirty="0" err="1" smtClean="0">
                <a:solidFill>
                  <a:srgbClr val="FFFF00"/>
                </a:solidFill>
              </a:rPr>
              <a:t>Jurnalistik</a:t>
            </a:r>
            <a:r>
              <a:rPr lang="en-HK" dirty="0" smtClean="0">
                <a:solidFill>
                  <a:srgbClr val="FFFF00"/>
                </a:solidFill>
              </a:rPr>
              <a:t> </a:t>
            </a:r>
            <a:r>
              <a:rPr lang="en-HK" dirty="0" err="1" smtClean="0">
                <a:solidFill>
                  <a:srgbClr val="FFFF00"/>
                </a:solidFill>
              </a:rPr>
              <a:t>dan</a:t>
            </a:r>
            <a:r>
              <a:rPr lang="en-HK" dirty="0" smtClean="0">
                <a:solidFill>
                  <a:srgbClr val="FFFF00"/>
                </a:solidFill>
              </a:rPr>
              <a:t> </a:t>
            </a:r>
            <a:r>
              <a:rPr lang="en-HK" dirty="0" err="1" smtClean="0">
                <a:solidFill>
                  <a:srgbClr val="FFFF00"/>
                </a:solidFill>
              </a:rPr>
              <a:t>tampil</a:t>
            </a:r>
            <a:r>
              <a:rPr lang="en-HK" dirty="0" smtClean="0">
                <a:solidFill>
                  <a:srgbClr val="FFFF00"/>
                </a:solidFill>
              </a:rPr>
              <a:t> </a:t>
            </a:r>
            <a:r>
              <a:rPr lang="en-HK" dirty="0" err="1" smtClean="0">
                <a:solidFill>
                  <a:srgbClr val="FFFF00"/>
                </a:solidFill>
              </a:rPr>
              <a:t>secara</a:t>
            </a:r>
            <a:r>
              <a:rPr lang="en-HK" dirty="0" smtClean="0">
                <a:solidFill>
                  <a:srgbClr val="FFFF00"/>
                </a:solidFill>
              </a:rPr>
              <a:t> regular.</a:t>
            </a:r>
          </a:p>
          <a:p>
            <a:r>
              <a:rPr lang="en-HK" dirty="0" smtClean="0"/>
              <a:t>Reporter</a:t>
            </a:r>
          </a:p>
          <a:p>
            <a:pPr lvl="1"/>
            <a:r>
              <a:rPr lang="en-HK" dirty="0" err="1" smtClean="0">
                <a:solidFill>
                  <a:srgbClr val="FFFF00"/>
                </a:solidFill>
              </a:rPr>
              <a:t>Bertanggungjawab</a:t>
            </a:r>
            <a:r>
              <a:rPr lang="en-HK" dirty="0" smtClean="0">
                <a:solidFill>
                  <a:srgbClr val="FFFF00"/>
                </a:solidFill>
              </a:rPr>
              <a:t> </a:t>
            </a:r>
            <a:r>
              <a:rPr lang="en-HK" dirty="0" err="1" smtClean="0">
                <a:solidFill>
                  <a:srgbClr val="FFFF00"/>
                </a:solidFill>
              </a:rPr>
              <a:t>meliput</a:t>
            </a:r>
            <a:r>
              <a:rPr lang="en-HK" dirty="0" smtClean="0">
                <a:solidFill>
                  <a:srgbClr val="FFFF00"/>
                </a:solidFill>
              </a:rPr>
              <a:t> </a:t>
            </a:r>
            <a:r>
              <a:rPr lang="en-HK" dirty="0" err="1" smtClean="0">
                <a:solidFill>
                  <a:srgbClr val="FFFF00"/>
                </a:solidFill>
              </a:rPr>
              <a:t>berita</a:t>
            </a:r>
            <a:r>
              <a:rPr lang="en-HK" dirty="0" smtClean="0">
                <a:solidFill>
                  <a:srgbClr val="FFFF00"/>
                </a:solidFill>
              </a:rPr>
              <a:t> di </a:t>
            </a:r>
            <a:r>
              <a:rPr lang="en-HK" dirty="0" err="1" smtClean="0">
                <a:solidFill>
                  <a:srgbClr val="FFFF00"/>
                </a:solidFill>
              </a:rPr>
              <a:t>lapangan</a:t>
            </a:r>
            <a:r>
              <a:rPr lang="en-HK" dirty="0" smtClean="0">
                <a:solidFill>
                  <a:srgbClr val="FFFF00"/>
                </a:solidFill>
              </a:rPr>
              <a:t>.</a:t>
            </a:r>
          </a:p>
          <a:p>
            <a:endParaRPr lang="en-HK" dirty="0" smtClean="0"/>
          </a:p>
        </p:txBody>
      </p:sp>
    </p:spTree>
    <p:extLst>
      <p:ext uri="{BB962C8B-B14F-4D97-AF65-F5344CB8AC3E}">
        <p14:creationId xmlns:p14="http://schemas.microsoft.com/office/powerpoint/2010/main" val="6089001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248</TotalTime>
  <Words>1096</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Courier New</vt:lpstr>
      <vt:lpstr>Times New Roman</vt:lpstr>
      <vt:lpstr>Trebuchet MS</vt:lpstr>
      <vt:lpstr>Berlin</vt:lpstr>
      <vt:lpstr>People Behind TV Station</vt:lpstr>
      <vt:lpstr>Why Consider A Career in Television?</vt:lpstr>
      <vt:lpstr>Why Consider A Career in Television?</vt:lpstr>
      <vt:lpstr>Administration Department</vt:lpstr>
      <vt:lpstr>SALES and MARKETING Department </vt:lpstr>
      <vt:lpstr>TRAFFIC MANAGER</vt:lpstr>
      <vt:lpstr>MARKET RESEARCH DIRECTOR</vt:lpstr>
      <vt:lpstr>NEWS  Department </vt:lpstr>
      <vt:lpstr>NEWS  Department </vt:lpstr>
      <vt:lpstr>CREATIVE SERVICES Departement</vt:lpstr>
      <vt:lpstr>PUBLIC RELATIONS  and  COMMUNITY AFFAIRS </vt:lpstr>
      <vt:lpstr>PROGRAMMING Department </vt:lpstr>
      <vt:lpstr>ENGINEERING Department </vt:lpstr>
      <vt:lpstr>PRODUCTION</vt:lpstr>
      <vt:lpstr>PRODUCTION</vt:lpstr>
      <vt:lpstr>PRODUCTION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 PRODUCTION and People Behind TV Station</dc:title>
  <dc:creator>amar nugraha</dc:creator>
  <cp:lastModifiedBy>amar nugraha</cp:lastModifiedBy>
  <cp:revision>26</cp:revision>
  <dcterms:created xsi:type="dcterms:W3CDTF">2016-12-06T03:29:38Z</dcterms:created>
  <dcterms:modified xsi:type="dcterms:W3CDTF">2017-10-10T05:19:50Z</dcterms:modified>
</cp:coreProperties>
</file>