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/>
              <a:t>TV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K" dirty="0" err="1" smtClean="0"/>
              <a:t>Ch</a:t>
            </a:r>
            <a:r>
              <a:rPr lang="en-HK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err="1" smtClean="0"/>
              <a:t>Buku</a:t>
            </a:r>
            <a:r>
              <a:rPr lang="en-HK" dirty="0" smtClean="0"/>
              <a:t> </a:t>
            </a:r>
            <a:r>
              <a:rPr lang="en-HK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33" y="3258684"/>
            <a:ext cx="9613861" cy="3599316"/>
          </a:xfrm>
        </p:spPr>
        <p:txBody>
          <a:bodyPr/>
          <a:lstStyle/>
          <a:p>
            <a:r>
              <a:rPr lang="en-US" dirty="0" smtClean="0"/>
              <a:t>NAB Television Careers Second Edition </a:t>
            </a:r>
            <a:r>
              <a:rPr lang="en-US" dirty="0"/>
              <a:t>Liz </a:t>
            </a:r>
            <a:r>
              <a:rPr lang="en-US" dirty="0" err="1" smtClean="0"/>
              <a:t>Chuday</a:t>
            </a:r>
            <a:r>
              <a:rPr lang="en-US" dirty="0" smtClean="0"/>
              <a:t>.</a:t>
            </a:r>
          </a:p>
          <a:p>
            <a:r>
              <a:rPr lang="en-US" dirty="0"/>
              <a:t>Television Production Gerald </a:t>
            </a:r>
            <a:r>
              <a:rPr lang="en-US" dirty="0" err="1"/>
              <a:t>Millerson</a:t>
            </a:r>
            <a:r>
              <a:rPr lang="en-US" dirty="0"/>
              <a:t> &amp; Jim Owens</a:t>
            </a:r>
          </a:p>
        </p:txBody>
      </p:sp>
    </p:spTree>
    <p:extLst>
      <p:ext uri="{BB962C8B-B14F-4D97-AF65-F5344CB8AC3E}">
        <p14:creationId xmlns:p14="http://schemas.microsoft.com/office/powerpoint/2010/main" val="130145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. Program </a:t>
            </a:r>
            <a:r>
              <a:rPr lang="en-US" dirty="0" err="1"/>
              <a:t>ditembak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di studio </a:t>
            </a:r>
            <a:r>
              <a:rPr lang="en-US" dirty="0" err="1"/>
              <a:t>televisi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dirakit</a:t>
            </a:r>
            <a:r>
              <a:rPr lang="en-US" dirty="0"/>
              <a:t> di "real time",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ditembak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dirakit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editing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video non-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"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," </a:t>
            </a:r>
            <a:r>
              <a:rPr lang="en-US" dirty="0" err="1"/>
              <a:t>atau</a:t>
            </a:r>
            <a:r>
              <a:rPr lang="en-US" dirty="0"/>
              <a:t> EFP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orang,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produser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sutradara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orang-orang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digital, juga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"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" Program</a:t>
            </a:r>
            <a:r>
              <a:rPr lang="en-US" dirty="0" smtClean="0"/>
              <a:t>.,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/>
              <a:t>apapun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dilanggar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produser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25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Foundations of TV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sz="2800" dirty="0" smtClean="0"/>
              <a:t>Organization</a:t>
            </a:r>
          </a:p>
          <a:p>
            <a:r>
              <a:rPr lang="en-HK" sz="2800" dirty="0" err="1" smtClean="0"/>
              <a:t>Equipments</a:t>
            </a:r>
            <a:endParaRPr lang="en-HK" sz="2800" dirty="0" smtClean="0"/>
          </a:p>
          <a:p>
            <a:r>
              <a:rPr lang="en-HK" sz="2800" dirty="0" smtClean="0"/>
              <a:t>Technique</a:t>
            </a:r>
          </a:p>
          <a:p>
            <a:r>
              <a:rPr lang="en-HK" sz="2800" dirty="0" smtClean="0"/>
              <a:t>Production Team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434840" y="4992787"/>
            <a:ext cx="7662672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i="1" dirty="0"/>
              <a:t>“Every time a new medium comes along in the television marketplace, the feeling is that it is going to knock out the old and that we should be threatened by this new  </a:t>
            </a:r>
            <a:r>
              <a:rPr lang="en-US" i="1" dirty="0" smtClean="0"/>
              <a:t>technology. Instead</a:t>
            </a:r>
            <a:r>
              <a:rPr lang="en-US" i="1" dirty="0"/>
              <a:t>, as content providers, we see great opportunity from this for ourselves and also for the advertisers that use our medium to communicate to their </a:t>
            </a:r>
            <a:r>
              <a:rPr lang="en-US" i="1" dirty="0" smtClean="0"/>
              <a:t>consumers</a:t>
            </a:r>
            <a:r>
              <a:rPr lang="en-US" i="1" dirty="0"/>
              <a:t>.</a:t>
            </a:r>
            <a:endParaRPr lang="en-US" i="1" dirty="0" smtClean="0"/>
          </a:p>
          <a:p>
            <a:pPr algn="r"/>
            <a:r>
              <a:rPr lang="en-US" b="1" i="1" dirty="0" smtClean="0">
                <a:solidFill>
                  <a:schemeClr val="bg1"/>
                </a:solidFill>
              </a:rPr>
              <a:t>“</a:t>
            </a:r>
            <a:r>
              <a:rPr lang="en-US" b="1" i="1" dirty="0">
                <a:solidFill>
                  <a:schemeClr val="bg1"/>
                </a:solidFill>
              </a:rPr>
              <a:t>D</a:t>
            </a:r>
            <a:r>
              <a:rPr lang="en-US" b="1" i="1" dirty="0" smtClean="0">
                <a:solidFill>
                  <a:schemeClr val="bg1"/>
                </a:solidFill>
              </a:rPr>
              <a:t>avid </a:t>
            </a:r>
            <a:r>
              <a:rPr lang="en-US" b="1" i="1" dirty="0" err="1">
                <a:solidFill>
                  <a:schemeClr val="bg1"/>
                </a:solidFill>
              </a:rPr>
              <a:t>Poltrack</a:t>
            </a:r>
            <a:r>
              <a:rPr lang="en-US" b="1" i="1" dirty="0">
                <a:solidFill>
                  <a:schemeClr val="bg1"/>
                </a:solidFill>
              </a:rPr>
              <a:t>, President of CBs </a:t>
            </a:r>
            <a:r>
              <a:rPr lang="en-US" b="1" i="1" dirty="0" smtClean="0">
                <a:solidFill>
                  <a:schemeClr val="bg1"/>
                </a:solidFill>
              </a:rPr>
              <a:t>Vision”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6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Production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HK" dirty="0" err="1" smtClean="0">
                <a:solidFill>
                  <a:srgbClr val="FFFF00"/>
                </a:solidFill>
              </a:rPr>
              <a:t>Methode</a:t>
            </a:r>
            <a:endParaRPr lang="en-HK" dirty="0" smtClean="0">
              <a:solidFill>
                <a:srgbClr val="FFFF00"/>
              </a:solidFill>
            </a:endParaRPr>
          </a:p>
          <a:p>
            <a:pPr lvl="1"/>
            <a:r>
              <a:rPr lang="en-HK" dirty="0"/>
              <a:t>Cara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mengembangkan</a:t>
            </a:r>
            <a:r>
              <a:rPr lang="en-HK" dirty="0"/>
              <a:t> </a:t>
            </a:r>
            <a:r>
              <a:rPr lang="en-HK" dirty="0" err="1"/>
              <a:t>produksi</a:t>
            </a:r>
            <a:r>
              <a:rPr lang="en-HK" dirty="0"/>
              <a:t> </a:t>
            </a:r>
            <a:r>
              <a:rPr lang="en-HK" dirty="0" err="1"/>
              <a:t>tergantung</a:t>
            </a:r>
            <a:r>
              <a:rPr lang="en-HK" dirty="0"/>
              <a:t> </a:t>
            </a:r>
            <a:r>
              <a:rPr lang="en-HK" dirty="0" err="1"/>
              <a:t>pada</a:t>
            </a:r>
            <a:r>
              <a:rPr lang="en-HK" dirty="0"/>
              <a:t> </a:t>
            </a:r>
            <a:r>
              <a:rPr lang="en-HK" dirty="0" err="1"/>
              <a:t>sejumlah</a:t>
            </a:r>
            <a:r>
              <a:rPr lang="en-HK" dirty="0"/>
              <a:t> </a:t>
            </a:r>
            <a:r>
              <a:rPr lang="en-HK" dirty="0" err="1"/>
              <a:t>faktor</a:t>
            </a:r>
            <a:r>
              <a:rPr lang="en-HK" dirty="0"/>
              <a:t>: </a:t>
            </a:r>
            <a:r>
              <a:rPr lang="en-HK" dirty="0" err="1"/>
              <a:t>Apakah</a:t>
            </a:r>
            <a:r>
              <a:rPr lang="en-HK" dirty="0"/>
              <a:t> acara </a:t>
            </a:r>
            <a:r>
              <a:rPr lang="en-HK" dirty="0" err="1"/>
              <a:t>ini</a:t>
            </a:r>
            <a:r>
              <a:rPr lang="en-HK" dirty="0"/>
              <a:t> </a:t>
            </a:r>
            <a:r>
              <a:rPr lang="en-HK" dirty="0" smtClean="0"/>
              <a:t>“</a:t>
            </a:r>
            <a:r>
              <a:rPr lang="en-HK" dirty="0" err="1" smtClean="0"/>
              <a:t>Langsung</a:t>
            </a:r>
            <a:r>
              <a:rPr lang="en-HK" dirty="0" smtClean="0"/>
              <a:t>”(yang </a:t>
            </a:r>
            <a:r>
              <a:rPr lang="en-HK" dirty="0" err="1"/>
              <a:t>dilihat</a:t>
            </a:r>
            <a:r>
              <a:rPr lang="en-HK" dirty="0"/>
              <a:t> </a:t>
            </a:r>
            <a:r>
              <a:rPr lang="en-HK" dirty="0" err="1"/>
              <a:t>oleh</a:t>
            </a:r>
            <a:r>
              <a:rPr lang="en-HK" dirty="0"/>
              <a:t> </a:t>
            </a:r>
            <a:r>
              <a:rPr lang="en-HK" dirty="0" err="1"/>
              <a:t>pemirsa</a:t>
            </a:r>
            <a:r>
              <a:rPr lang="en-HK" dirty="0"/>
              <a:t> </a:t>
            </a:r>
            <a:r>
              <a:rPr lang="en-HK" dirty="0" err="1"/>
              <a:t>seperti</a:t>
            </a:r>
            <a:r>
              <a:rPr lang="en-HK" dirty="0"/>
              <a:t> yang </a:t>
            </a:r>
            <a:r>
              <a:rPr lang="en-HK" dirty="0" err="1"/>
              <a:t>terjadi</a:t>
            </a:r>
            <a:r>
              <a:rPr lang="en-HK" dirty="0"/>
              <a:t>),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apakah</a:t>
            </a:r>
            <a:r>
              <a:rPr lang="en-HK" dirty="0"/>
              <a:t>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 smtClean="0"/>
              <a:t>atau</a:t>
            </a:r>
            <a:r>
              <a:rPr lang="en-HK" dirty="0" smtClean="0"/>
              <a:t> REKAMAN </a:t>
            </a:r>
            <a:r>
              <a:rPr lang="en-HK" dirty="0" err="1" smtClean="0"/>
              <a:t>tindakan</a:t>
            </a:r>
            <a:r>
              <a:rPr lang="en-HK" dirty="0" smtClean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mengedit</a:t>
            </a:r>
            <a:r>
              <a:rPr lang="en-HK" dirty="0"/>
              <a:t> </a:t>
            </a:r>
            <a:r>
              <a:rPr lang="en-HK" dirty="0" err="1"/>
              <a:t>berikutnya</a:t>
            </a:r>
            <a:r>
              <a:rPr lang="en-HK" dirty="0"/>
              <a:t>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pengobatan</a:t>
            </a:r>
            <a:r>
              <a:rPr lang="en-HK" dirty="0"/>
              <a:t> </a:t>
            </a:r>
            <a:r>
              <a:rPr lang="en-HK" dirty="0" err="1"/>
              <a:t>pascaproduksi</a:t>
            </a:r>
            <a:r>
              <a:rPr lang="en-HK" dirty="0"/>
              <a:t>. </a:t>
            </a:r>
            <a:endParaRPr lang="en-HK" dirty="0" smtClean="0"/>
          </a:p>
          <a:p>
            <a:pPr lvl="1"/>
            <a:r>
              <a:rPr lang="en-HK" dirty="0" err="1" smtClean="0"/>
              <a:t>Apakah</a:t>
            </a:r>
            <a:r>
              <a:rPr lang="en-HK" dirty="0" smtClean="0"/>
              <a:t>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/>
              <a:t>telah</a:t>
            </a:r>
            <a:r>
              <a:rPr lang="en-HK" dirty="0"/>
              <a:t> </a:t>
            </a:r>
            <a:r>
              <a:rPr lang="en-HK" dirty="0" err="1"/>
              <a:t>memilih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merekam</a:t>
            </a:r>
            <a:r>
              <a:rPr lang="en-HK" dirty="0"/>
              <a:t> </a:t>
            </a:r>
            <a:r>
              <a:rPr lang="en-HK" dirty="0" err="1"/>
              <a:t>terus</a:t>
            </a:r>
            <a:r>
              <a:rPr lang="en-HK" dirty="0"/>
              <a:t> </a:t>
            </a:r>
            <a:r>
              <a:rPr lang="en-HK" dirty="0" err="1"/>
              <a:t>menerus</a:t>
            </a:r>
            <a:r>
              <a:rPr lang="en-HK" dirty="0"/>
              <a:t>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selektif</a:t>
            </a:r>
            <a:r>
              <a:rPr lang="en-HK" dirty="0"/>
              <a:t>: </a:t>
            </a:r>
            <a:r>
              <a:rPr lang="en-HK" dirty="0" err="1"/>
              <a:t>masing-masing</a:t>
            </a:r>
            <a:r>
              <a:rPr lang="en-HK" dirty="0"/>
              <a:t>, </a:t>
            </a:r>
            <a:r>
              <a:rPr lang="en-HK" dirty="0" err="1" smtClean="0"/>
              <a:t>dimana</a:t>
            </a:r>
            <a:r>
              <a:rPr lang="en-HK" dirty="0" smtClean="0"/>
              <a:t> </a:t>
            </a:r>
            <a:r>
              <a:rPr lang="en-HK" dirty="0" err="1"/>
              <a:t>tindakan</a:t>
            </a:r>
            <a:r>
              <a:rPr lang="en-HK" dirty="0"/>
              <a:t> </a:t>
            </a:r>
            <a:r>
              <a:rPr lang="en-HK" dirty="0" err="1"/>
              <a:t>akan</a:t>
            </a:r>
            <a:r>
              <a:rPr lang="en-HK" dirty="0"/>
              <a:t> </a:t>
            </a:r>
            <a:r>
              <a:rPr lang="en-HK" dirty="0" err="1"/>
              <a:t>terlihat</a:t>
            </a:r>
            <a:r>
              <a:rPr lang="en-HK" dirty="0"/>
              <a:t>,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dalam</a:t>
            </a:r>
            <a:r>
              <a:rPr lang="en-HK" dirty="0"/>
              <a:t> </a:t>
            </a:r>
            <a:r>
              <a:rPr lang="en-HK" dirty="0" err="1"/>
              <a:t>rangka</a:t>
            </a:r>
            <a:r>
              <a:rPr lang="en-HK" dirty="0"/>
              <a:t> </a:t>
            </a:r>
            <a:r>
              <a:rPr lang="en-HK" dirty="0" err="1"/>
              <a:t>diatur</a:t>
            </a:r>
            <a:r>
              <a:rPr lang="en-HK" dirty="0"/>
              <a:t> </a:t>
            </a:r>
            <a:r>
              <a:rPr lang="en-HK" dirty="0" err="1"/>
              <a:t>sesuai</a:t>
            </a:r>
            <a:r>
              <a:rPr lang="en-HK" dirty="0"/>
              <a:t> </a:t>
            </a:r>
            <a:r>
              <a:rPr lang="en-HK" dirty="0" err="1"/>
              <a:t>mekanisme</a:t>
            </a:r>
            <a:r>
              <a:rPr lang="en-HK" dirty="0"/>
              <a:t> </a:t>
            </a:r>
            <a:r>
              <a:rPr lang="en-HK" dirty="0" err="1"/>
              <a:t>produksi</a:t>
            </a:r>
            <a:r>
              <a:rPr lang="en-HK" dirty="0"/>
              <a:t>. </a:t>
            </a:r>
            <a:r>
              <a:rPr lang="en-HK" dirty="0" err="1"/>
              <a:t>Apakah</a:t>
            </a:r>
            <a:r>
              <a:rPr lang="en-HK" dirty="0"/>
              <a:t>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/>
              <a:t>mampu</a:t>
            </a:r>
            <a:r>
              <a:rPr lang="en-HK" dirty="0"/>
              <a:t> </a:t>
            </a:r>
            <a:r>
              <a:rPr lang="en-HK" dirty="0" err="1"/>
              <a:t>mengendalikan</a:t>
            </a:r>
            <a:r>
              <a:rPr lang="en-HK" dirty="0"/>
              <a:t>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mengarahkan</a:t>
            </a:r>
            <a:r>
              <a:rPr lang="en-HK" dirty="0"/>
              <a:t> </a:t>
            </a:r>
            <a:r>
              <a:rPr lang="en-HK" dirty="0" err="1"/>
              <a:t>tindakan</a:t>
            </a:r>
            <a:r>
              <a:rPr lang="en-HK" dirty="0"/>
              <a:t>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 smtClean="0"/>
              <a:t>mengambil</a:t>
            </a:r>
            <a:r>
              <a:rPr lang="en-HK" dirty="0" smtClean="0"/>
              <a:t> </a:t>
            </a:r>
            <a:r>
              <a:rPr lang="en-HK" dirty="0" err="1" smtClean="0"/>
              <a:t>gambar</a:t>
            </a:r>
            <a:r>
              <a:rPr lang="en-HK" dirty="0" smtClean="0"/>
              <a:t>,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apakah</a:t>
            </a:r>
            <a:r>
              <a:rPr lang="en-HK" dirty="0"/>
              <a:t>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 smtClean="0"/>
              <a:t>diwajibkan</a:t>
            </a:r>
            <a:r>
              <a:rPr lang="en-HK" dirty="0" smtClean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mengambil</a:t>
            </a:r>
            <a:r>
              <a:rPr lang="en-HK" dirty="0"/>
              <a:t> </a:t>
            </a:r>
            <a:r>
              <a:rPr lang="en-HK" dirty="0" err="1"/>
              <a:t>gambar</a:t>
            </a:r>
            <a:r>
              <a:rPr lang="en-HK" dirty="0"/>
              <a:t> di mana pun </a:t>
            </a:r>
            <a:r>
              <a:rPr lang="en-HK" dirty="0" err="1"/>
              <a:t>Anda</a:t>
            </a:r>
            <a:r>
              <a:rPr lang="en-HK" dirty="0"/>
              <a:t> </a:t>
            </a:r>
            <a:r>
              <a:rPr lang="en-HK" dirty="0" err="1"/>
              <a:t>mampu</a:t>
            </a:r>
            <a:r>
              <a:rPr lang="en-HK" dirty="0"/>
              <a:t>.</a:t>
            </a:r>
            <a:endParaRPr lang="en-HK" dirty="0" smtClean="0"/>
          </a:p>
          <a:p>
            <a:r>
              <a:rPr lang="en-HK" dirty="0" smtClean="0">
                <a:solidFill>
                  <a:srgbClr val="FFFF00"/>
                </a:solidFill>
              </a:rPr>
              <a:t>Venue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HK" dirty="0"/>
              <a:t>Di </a:t>
            </a:r>
            <a:r>
              <a:rPr lang="en-HK" dirty="0" err="1"/>
              <a:t>sebuah</a:t>
            </a:r>
            <a:r>
              <a:rPr lang="en-HK" dirty="0"/>
              <a:t> studio </a:t>
            </a:r>
            <a:r>
              <a:rPr lang="en-HK" dirty="0" err="1"/>
              <a:t>televisi</a:t>
            </a:r>
            <a:r>
              <a:rPr lang="en-HK" dirty="0"/>
              <a:t> / video </a:t>
            </a:r>
            <a:r>
              <a:rPr lang="en-HK" dirty="0" err="1"/>
              <a:t>biasa</a:t>
            </a:r>
            <a:r>
              <a:rPr lang="en-HK" dirty="0"/>
              <a:t> </a:t>
            </a:r>
            <a:r>
              <a:rPr lang="en-HK" dirty="0" err="1"/>
              <a:t>sepenuhnya</a:t>
            </a:r>
            <a:r>
              <a:rPr lang="en-HK" dirty="0"/>
              <a:t> </a:t>
            </a:r>
            <a:r>
              <a:rPr lang="en-HK" dirty="0" err="1"/>
              <a:t>dilengkapi</a:t>
            </a:r>
            <a:r>
              <a:rPr lang="en-HK" dirty="0"/>
              <a:t>. </a:t>
            </a:r>
            <a:r>
              <a:rPr lang="en-HK" dirty="0" err="1" smtClean="0"/>
              <a:t>Dalam</a:t>
            </a:r>
            <a:r>
              <a:rPr lang="en-HK" dirty="0" smtClean="0"/>
              <a:t> </a:t>
            </a:r>
            <a:r>
              <a:rPr lang="en-HK" dirty="0"/>
              <a:t>studio </a:t>
            </a:r>
            <a:r>
              <a:rPr lang="en-HK" dirty="0" err="1" smtClean="0"/>
              <a:t>dadakan</a:t>
            </a:r>
            <a:r>
              <a:rPr lang="en-HK" dirty="0" smtClean="0"/>
              <a:t>, </a:t>
            </a:r>
            <a:r>
              <a:rPr lang="en-HK" dirty="0" err="1"/>
              <a:t>menyiapkan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acara </a:t>
            </a:r>
            <a:r>
              <a:rPr lang="en-HK" dirty="0" err="1"/>
              <a:t>ini</a:t>
            </a:r>
            <a:r>
              <a:rPr lang="en-HK" dirty="0"/>
              <a:t>. </a:t>
            </a:r>
            <a:r>
              <a:rPr lang="en-HK" dirty="0" smtClean="0"/>
              <a:t> </a:t>
            </a:r>
            <a:r>
              <a:rPr lang="en-HK" dirty="0" err="1"/>
              <a:t>Pada</a:t>
            </a:r>
            <a:r>
              <a:rPr lang="en-HK" dirty="0"/>
              <a:t> </a:t>
            </a:r>
            <a:r>
              <a:rPr lang="en-HK" dirty="0" err="1"/>
              <a:t>lokasi</a:t>
            </a:r>
            <a:r>
              <a:rPr lang="en-HK" dirty="0"/>
              <a:t>, </a:t>
            </a:r>
            <a:r>
              <a:rPr lang="en-HK" dirty="0" err="1"/>
              <a:t>dalam</a:t>
            </a:r>
            <a:r>
              <a:rPr lang="en-HK" dirty="0"/>
              <a:t> interior yang </a:t>
            </a:r>
            <a:r>
              <a:rPr lang="en-HK" dirty="0" err="1"/>
              <a:t>ada</a:t>
            </a:r>
            <a:r>
              <a:rPr lang="en-HK" dirty="0"/>
              <a:t> (</a:t>
            </a:r>
            <a:r>
              <a:rPr lang="en-HK" dirty="0" err="1"/>
              <a:t>seperti</a:t>
            </a:r>
            <a:r>
              <a:rPr lang="en-HK" dirty="0"/>
              <a:t> </a:t>
            </a:r>
            <a:r>
              <a:rPr lang="en-HK" dirty="0" err="1"/>
              <a:t>bangunan</a:t>
            </a:r>
            <a:r>
              <a:rPr lang="en-HK" dirty="0"/>
              <a:t> </a:t>
            </a:r>
            <a:r>
              <a:rPr lang="en-HK" dirty="0" err="1"/>
              <a:t>publik</a:t>
            </a:r>
            <a:r>
              <a:rPr lang="en-HK" dirty="0"/>
              <a:t>). </a:t>
            </a:r>
            <a:r>
              <a:rPr lang="en-HK" dirty="0" err="1" smtClean="0"/>
              <a:t>Pada</a:t>
            </a:r>
            <a:r>
              <a:rPr lang="en-HK" dirty="0" smtClean="0"/>
              <a:t> </a:t>
            </a:r>
            <a:r>
              <a:rPr lang="en-HK" dirty="0" err="1"/>
              <a:t>lokasi</a:t>
            </a:r>
            <a:r>
              <a:rPr lang="en-HK" dirty="0"/>
              <a:t>, di </a:t>
            </a:r>
            <a:r>
              <a:rPr lang="en-HK" dirty="0" err="1"/>
              <a:t>udara</a:t>
            </a:r>
            <a:r>
              <a:rPr lang="en-HK" dirty="0"/>
              <a:t> </a:t>
            </a:r>
            <a:r>
              <a:rPr lang="en-HK" dirty="0" err="1" smtClean="0"/>
              <a:t>terbuka</a:t>
            </a:r>
            <a:r>
              <a:rPr lang="en-HK" dirty="0" smtClean="0"/>
              <a:t>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42550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Production Format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HK" b="1" dirty="0" err="1" smtClean="0">
                <a:solidFill>
                  <a:srgbClr val="FFFF00"/>
                </a:solidFill>
              </a:rPr>
              <a:t>Singel</a:t>
            </a:r>
            <a:r>
              <a:rPr lang="en-HK" b="1" dirty="0" smtClean="0">
                <a:solidFill>
                  <a:srgbClr val="FFFF00"/>
                </a:solidFill>
              </a:rPr>
              <a:t> Camera Techniques</a:t>
            </a:r>
          </a:p>
          <a:p>
            <a:pPr lvl="1"/>
            <a:r>
              <a:rPr lang="en-HK" dirty="0" err="1" smtClean="0"/>
              <a:t>Metode</a:t>
            </a:r>
            <a:r>
              <a:rPr lang="en-HK" dirty="0" smtClean="0"/>
              <a:t> </a:t>
            </a:r>
            <a:r>
              <a:rPr lang="en-HK" dirty="0" err="1"/>
              <a:t>tradisional</a:t>
            </a:r>
            <a:r>
              <a:rPr lang="en-HK" dirty="0"/>
              <a:t> </a:t>
            </a:r>
            <a:r>
              <a:rPr lang="en-HK" dirty="0" err="1"/>
              <a:t>pembuatan</a:t>
            </a:r>
            <a:r>
              <a:rPr lang="en-HK" dirty="0"/>
              <a:t> film. </a:t>
            </a:r>
            <a:r>
              <a:rPr lang="en-HK" dirty="0" err="1"/>
              <a:t>Dua</a:t>
            </a:r>
            <a:r>
              <a:rPr lang="en-HK" dirty="0"/>
              <a:t>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lebih</a:t>
            </a:r>
            <a:r>
              <a:rPr lang="en-HK" dirty="0"/>
              <a:t> </a:t>
            </a:r>
            <a:r>
              <a:rPr lang="en-HK" dirty="0" err="1"/>
              <a:t>kamera</a:t>
            </a:r>
            <a:r>
              <a:rPr lang="en-HK" dirty="0"/>
              <a:t> </a:t>
            </a:r>
            <a:r>
              <a:rPr lang="en-HK" dirty="0" err="1"/>
              <a:t>digunakan</a:t>
            </a:r>
            <a:r>
              <a:rPr lang="en-HK" dirty="0"/>
              <a:t> </a:t>
            </a:r>
            <a:r>
              <a:rPr lang="en-HK" dirty="0" err="1"/>
              <a:t>hanya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situasi</a:t>
            </a:r>
            <a:r>
              <a:rPr lang="en-HK" dirty="0"/>
              <a:t> di mana </a:t>
            </a:r>
            <a:r>
              <a:rPr lang="en-HK" dirty="0" err="1"/>
              <a:t>mengulangi</a:t>
            </a:r>
            <a:r>
              <a:rPr lang="en-HK" dirty="0"/>
              <a:t> </a:t>
            </a:r>
            <a:r>
              <a:rPr lang="en-HK" dirty="0" err="1"/>
              <a:t>tindakan</a:t>
            </a:r>
            <a:r>
              <a:rPr lang="en-HK" dirty="0"/>
              <a:t> </a:t>
            </a:r>
            <a:r>
              <a:rPr lang="en-HK" dirty="0" err="1"/>
              <a:t>akan</a:t>
            </a:r>
            <a:r>
              <a:rPr lang="en-HK" dirty="0"/>
              <a:t> </a:t>
            </a:r>
            <a:r>
              <a:rPr lang="en-HK" dirty="0" err="1"/>
              <a:t>tidak</a:t>
            </a:r>
            <a:r>
              <a:rPr lang="en-HK" dirty="0"/>
              <a:t> </a:t>
            </a:r>
            <a:r>
              <a:rPr lang="en-HK" dirty="0" err="1"/>
              <a:t>praktis</a:t>
            </a:r>
            <a:r>
              <a:rPr lang="en-HK" dirty="0"/>
              <a:t>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mahal</a:t>
            </a:r>
            <a:r>
              <a:rPr lang="en-HK" dirty="0"/>
              <a:t>,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sudut</a:t>
            </a:r>
            <a:r>
              <a:rPr lang="en-HK" dirty="0"/>
              <a:t> </a:t>
            </a:r>
            <a:r>
              <a:rPr lang="en-HK" dirty="0" err="1"/>
              <a:t>simultan</a:t>
            </a:r>
            <a:r>
              <a:rPr lang="en-HK" dirty="0"/>
              <a:t> yang </a:t>
            </a:r>
            <a:r>
              <a:rPr lang="en-HK" dirty="0" err="1"/>
              <a:t>diperlukan</a:t>
            </a:r>
            <a:r>
              <a:rPr lang="en-HK" dirty="0"/>
              <a:t>, </a:t>
            </a:r>
            <a:r>
              <a:rPr lang="en-HK" dirty="0" err="1"/>
              <a:t>seperti</a:t>
            </a:r>
            <a:r>
              <a:rPr lang="en-HK" dirty="0"/>
              <a:t> </a:t>
            </a:r>
            <a:r>
              <a:rPr lang="en-HK" dirty="0" err="1"/>
              <a:t>ketika</a:t>
            </a:r>
            <a:r>
              <a:rPr lang="en-HK" dirty="0"/>
              <a:t> </a:t>
            </a:r>
            <a:r>
              <a:rPr lang="en-HK" dirty="0" err="1"/>
              <a:t>menggelincirkan</a:t>
            </a:r>
            <a:r>
              <a:rPr lang="en-HK" dirty="0"/>
              <a:t> </a:t>
            </a:r>
            <a:r>
              <a:rPr lang="en-HK" dirty="0" err="1"/>
              <a:t>kereta</a:t>
            </a:r>
            <a:r>
              <a:rPr lang="en-HK" dirty="0"/>
              <a:t> </a:t>
            </a:r>
            <a:r>
              <a:rPr lang="en-HK" dirty="0" err="1"/>
              <a:t>api</a:t>
            </a:r>
            <a:r>
              <a:rPr lang="en-HK" dirty="0"/>
              <a:t>. </a:t>
            </a:r>
            <a:endParaRPr lang="en-HK" dirty="0" smtClean="0"/>
          </a:p>
          <a:p>
            <a:pPr lvl="1"/>
            <a:r>
              <a:rPr lang="en-HK" dirty="0" smtClean="0"/>
              <a:t>Shooting </a:t>
            </a:r>
            <a:r>
              <a:rPr lang="en-HK" dirty="0" err="1"/>
              <a:t>dari</a:t>
            </a:r>
            <a:r>
              <a:rPr lang="en-HK" dirty="0"/>
              <a:t> </a:t>
            </a:r>
            <a:r>
              <a:rPr lang="en-HK" dirty="0" err="1"/>
              <a:t>urutan</a:t>
            </a:r>
            <a:r>
              <a:rPr lang="en-HK" dirty="0"/>
              <a:t> </a:t>
            </a:r>
            <a:r>
              <a:rPr lang="en-HK" dirty="0" err="1"/>
              <a:t>sering</a:t>
            </a:r>
            <a:r>
              <a:rPr lang="en-HK" dirty="0"/>
              <a:t> </a:t>
            </a:r>
            <a:r>
              <a:rPr lang="en-HK" dirty="0" err="1"/>
              <a:t>membutuhkan</a:t>
            </a:r>
            <a:r>
              <a:rPr lang="en-HK" dirty="0"/>
              <a:t> </a:t>
            </a:r>
            <a:r>
              <a:rPr lang="en-HK" dirty="0" err="1"/>
              <a:t>aktor</a:t>
            </a:r>
            <a:r>
              <a:rPr lang="en-HK" dirty="0"/>
              <a:t> </a:t>
            </a:r>
            <a:r>
              <a:rPr lang="en-HK" dirty="0" err="1"/>
              <a:t>mengulangi</a:t>
            </a:r>
            <a:r>
              <a:rPr lang="en-HK" dirty="0"/>
              <a:t> </a:t>
            </a:r>
            <a:r>
              <a:rPr lang="en-HK" dirty="0" err="1"/>
              <a:t>aksi</a:t>
            </a:r>
            <a:r>
              <a:rPr lang="en-HK" dirty="0"/>
              <a:t> </a:t>
            </a:r>
            <a:r>
              <a:rPr lang="en-HK" dirty="0" err="1"/>
              <a:t>mereka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setiap</a:t>
            </a:r>
            <a:r>
              <a:rPr lang="en-HK" dirty="0"/>
              <a:t> </a:t>
            </a:r>
            <a:r>
              <a:rPr lang="en-HK" dirty="0" err="1"/>
              <a:t>perubahan</a:t>
            </a:r>
            <a:r>
              <a:rPr lang="en-HK" dirty="0"/>
              <a:t> </a:t>
            </a:r>
            <a:r>
              <a:rPr lang="en-HK" dirty="0" err="1"/>
              <a:t>dalam</a:t>
            </a:r>
            <a:r>
              <a:rPr lang="en-HK" dirty="0"/>
              <a:t> </a:t>
            </a:r>
            <a:r>
              <a:rPr lang="en-HK" dirty="0" err="1"/>
              <a:t>kamera</a:t>
            </a:r>
            <a:r>
              <a:rPr lang="en-HK" dirty="0"/>
              <a:t> </a:t>
            </a:r>
            <a:r>
              <a:rPr lang="en-HK" dirty="0" err="1"/>
              <a:t>sudut</a:t>
            </a:r>
            <a:r>
              <a:rPr lang="en-HK" dirty="0"/>
              <a:t> </a:t>
            </a:r>
            <a:r>
              <a:rPr lang="en-HK" dirty="0" err="1"/>
              <a:t>pandang</a:t>
            </a:r>
            <a:r>
              <a:rPr lang="en-HK" dirty="0"/>
              <a:t> </a:t>
            </a:r>
            <a:r>
              <a:rPr lang="en-HK" dirty="0" err="1"/>
              <a:t>atau</a:t>
            </a:r>
            <a:r>
              <a:rPr lang="en-HK" dirty="0"/>
              <a:t> </a:t>
            </a:r>
            <a:r>
              <a:rPr lang="en-HK" dirty="0" err="1"/>
              <a:t>badan</a:t>
            </a:r>
            <a:r>
              <a:rPr lang="en-HK" dirty="0"/>
              <a:t>, yang </a:t>
            </a:r>
            <a:r>
              <a:rPr lang="en-HK" dirty="0" err="1"/>
              <a:t>dapat</a:t>
            </a:r>
            <a:r>
              <a:rPr lang="en-HK" dirty="0"/>
              <a:t> </a:t>
            </a:r>
            <a:r>
              <a:rPr lang="en-HK" dirty="0" err="1"/>
              <a:t>memperkenalkan</a:t>
            </a:r>
            <a:r>
              <a:rPr lang="en-HK" dirty="0"/>
              <a:t> </a:t>
            </a:r>
            <a:r>
              <a:rPr lang="en-HK" dirty="0" err="1"/>
              <a:t>masalah</a:t>
            </a:r>
            <a:r>
              <a:rPr lang="en-HK" dirty="0"/>
              <a:t> </a:t>
            </a:r>
            <a:r>
              <a:rPr lang="en-HK" dirty="0" err="1"/>
              <a:t>kontinuitas</a:t>
            </a:r>
            <a:r>
              <a:rPr lang="en-HK" dirty="0"/>
              <a:t>. </a:t>
            </a:r>
            <a:r>
              <a:rPr lang="en-HK" dirty="0" err="1"/>
              <a:t>Tindakan</a:t>
            </a:r>
            <a:r>
              <a:rPr lang="en-HK" dirty="0"/>
              <a:t>, </a:t>
            </a:r>
            <a:r>
              <a:rPr lang="en-HK" dirty="0" err="1"/>
              <a:t>gerak</a:t>
            </a:r>
            <a:r>
              <a:rPr lang="en-HK" dirty="0"/>
              <a:t> </a:t>
            </a:r>
            <a:r>
              <a:rPr lang="en-HK" dirty="0" err="1"/>
              <a:t>tubuh</a:t>
            </a:r>
            <a:r>
              <a:rPr lang="en-HK" dirty="0"/>
              <a:t>, </a:t>
            </a:r>
            <a:r>
              <a:rPr lang="en-HK" dirty="0" err="1"/>
              <a:t>ekspresi</a:t>
            </a:r>
            <a:r>
              <a:rPr lang="en-HK" dirty="0"/>
              <a:t>, </a:t>
            </a:r>
            <a:r>
              <a:rPr lang="en-HK" dirty="0" err="1"/>
              <a:t>kostum</a:t>
            </a:r>
            <a:r>
              <a:rPr lang="en-HK" dirty="0"/>
              <a:t>, </a:t>
            </a:r>
            <a:r>
              <a:rPr lang="en-HK" dirty="0" err="1"/>
              <a:t>pencahayaan</a:t>
            </a:r>
            <a:r>
              <a:rPr lang="en-HK" dirty="0"/>
              <a:t>,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sebagainya</a:t>
            </a:r>
            <a:r>
              <a:rPr lang="en-HK" dirty="0"/>
              <a:t> </a:t>
            </a:r>
            <a:r>
              <a:rPr lang="en-HK" dirty="0" err="1"/>
              <a:t>harus</a:t>
            </a:r>
            <a:r>
              <a:rPr lang="en-HK" dirty="0"/>
              <a:t> </a:t>
            </a:r>
            <a:r>
              <a:rPr lang="en-HK" dirty="0" err="1"/>
              <a:t>sesuai</a:t>
            </a:r>
            <a:r>
              <a:rPr lang="en-HK" dirty="0"/>
              <a:t> </a:t>
            </a:r>
            <a:r>
              <a:rPr lang="en-HK" dirty="0" err="1"/>
              <a:t>dalam</a:t>
            </a:r>
            <a:r>
              <a:rPr lang="en-HK" dirty="0"/>
              <a:t> </a:t>
            </a:r>
            <a:r>
              <a:rPr lang="en-HK" dirty="0" err="1"/>
              <a:t>berbagai</a:t>
            </a:r>
            <a:r>
              <a:rPr lang="en-HK" dirty="0"/>
              <a:t> </a:t>
            </a:r>
            <a:r>
              <a:rPr lang="en-HK" dirty="0" err="1"/>
              <a:t>tembakan</a:t>
            </a:r>
            <a:r>
              <a:rPr lang="en-HK" dirty="0"/>
              <a:t> </a:t>
            </a:r>
            <a:r>
              <a:rPr lang="en-HK" dirty="0" err="1"/>
              <a:t>diselingi</a:t>
            </a:r>
            <a:r>
              <a:rPr lang="en-HK" dirty="0"/>
              <a:t>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berhubungan</a:t>
            </a:r>
            <a:r>
              <a:rPr lang="en-HK" dirty="0"/>
              <a:t> </a:t>
            </a:r>
            <a:r>
              <a:rPr lang="en-HK" dirty="0" err="1"/>
              <a:t>dengan</a:t>
            </a:r>
            <a:r>
              <a:rPr lang="en-HK" dirty="0"/>
              <a:t> </a:t>
            </a:r>
            <a:r>
              <a:rPr lang="en-HK" dirty="0" err="1"/>
              <a:t>pengembangan</a:t>
            </a:r>
            <a:r>
              <a:rPr lang="en-HK" dirty="0"/>
              <a:t> </a:t>
            </a:r>
            <a:r>
              <a:rPr lang="en-HK" dirty="0" err="1"/>
              <a:t>cerita</a:t>
            </a:r>
            <a:r>
              <a:rPr lang="en-HK" dirty="0"/>
              <a:t>, </a:t>
            </a:r>
            <a:r>
              <a:rPr lang="en-HK" dirty="0" err="1"/>
              <a:t>meskipun</a:t>
            </a:r>
            <a:r>
              <a:rPr lang="en-HK" dirty="0"/>
              <a:t> </a:t>
            </a:r>
            <a:r>
              <a:rPr lang="en-HK" dirty="0" err="1"/>
              <a:t>mereka</a:t>
            </a:r>
            <a:r>
              <a:rPr lang="en-HK" dirty="0"/>
              <a:t> </a:t>
            </a:r>
            <a:r>
              <a:rPr lang="en-HK" dirty="0" err="1"/>
              <a:t>mungkin</a:t>
            </a:r>
            <a:r>
              <a:rPr lang="en-HK" dirty="0"/>
              <a:t> </a:t>
            </a:r>
            <a:r>
              <a:rPr lang="en-HK" dirty="0" err="1"/>
              <a:t>telah</a:t>
            </a:r>
            <a:r>
              <a:rPr lang="en-HK" dirty="0"/>
              <a:t> </a:t>
            </a:r>
            <a:r>
              <a:rPr lang="en-HK" dirty="0" err="1"/>
              <a:t>difilmkan</a:t>
            </a:r>
            <a:r>
              <a:rPr lang="en-HK" dirty="0"/>
              <a:t> </a:t>
            </a:r>
            <a:r>
              <a:rPr lang="en-HK" dirty="0" err="1"/>
              <a:t>pada</a:t>
            </a:r>
            <a:r>
              <a:rPr lang="en-HK" dirty="0"/>
              <a:t> </a:t>
            </a:r>
            <a:r>
              <a:rPr lang="en-HK" dirty="0" err="1"/>
              <a:t>waktu</a:t>
            </a:r>
            <a:r>
              <a:rPr lang="en-HK" dirty="0"/>
              <a:t> yang </a:t>
            </a:r>
            <a:r>
              <a:rPr lang="en-HK" dirty="0" err="1"/>
              <a:t>berbeda</a:t>
            </a:r>
            <a:r>
              <a:rPr lang="en-HK" dirty="0" smtClean="0"/>
              <a:t>.</a:t>
            </a:r>
            <a:endParaRPr lang="en-HK" dirty="0"/>
          </a:p>
          <a:p>
            <a:pPr lvl="1"/>
            <a:r>
              <a:rPr lang="en-HK" dirty="0" err="1" smtClean="0"/>
              <a:t>Terbagi</a:t>
            </a:r>
            <a:r>
              <a:rPr lang="en-HK" dirty="0" smtClean="0"/>
              <a:t> </a:t>
            </a:r>
            <a:r>
              <a:rPr lang="en-HK" dirty="0" err="1" smtClean="0"/>
              <a:t>menjadi</a:t>
            </a:r>
            <a:r>
              <a:rPr lang="en-HK" dirty="0" smtClean="0"/>
              <a:t> </a:t>
            </a:r>
            <a:r>
              <a:rPr lang="en-HK" i="1" dirty="0" smtClean="0">
                <a:solidFill>
                  <a:srgbClr val="FFFF00"/>
                </a:solidFill>
              </a:rPr>
              <a:t>Controlled Action (drama), Uncontrolled Action (Improve and adjustment) &amp; Segmented Shooting (Break down shot list)</a:t>
            </a:r>
            <a:endParaRPr lang="en-HK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3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Production Format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HK" b="1" dirty="0" err="1" smtClean="0">
                <a:solidFill>
                  <a:srgbClr val="FFFF00"/>
                </a:solidFill>
              </a:rPr>
              <a:t>Multicamera</a:t>
            </a:r>
            <a:r>
              <a:rPr lang="en-HK" b="1" dirty="0" smtClean="0">
                <a:solidFill>
                  <a:srgbClr val="FFFF00"/>
                </a:solidFill>
              </a:rPr>
              <a:t> Techniques</a:t>
            </a:r>
          </a:p>
          <a:p>
            <a:pPr marL="0" indent="0">
              <a:buNone/>
            </a:pPr>
            <a:endParaRPr lang="en-HK" b="1" dirty="0" smtClean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Visual </a:t>
            </a:r>
            <a:r>
              <a:rPr lang="en-US" dirty="0" smtClean="0">
                <a:solidFill>
                  <a:srgbClr val="FFFF00"/>
                </a:solidFill>
              </a:rPr>
              <a:t>Variety</a:t>
            </a:r>
          </a:p>
          <a:p>
            <a:pPr lvl="2"/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membosankan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mengubah-meskipun</a:t>
            </a:r>
            <a:r>
              <a:rPr lang="en-US" dirty="0"/>
              <a:t>,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perpaduan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, tempo,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rossing </a:t>
            </a:r>
            <a:r>
              <a:rPr lang="en-US" dirty="0">
                <a:solidFill>
                  <a:srgbClr val="FFFF00"/>
                </a:solidFill>
              </a:rPr>
              <a:t>the Axis of Action </a:t>
            </a:r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pPr lvl="2"/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bingung</a:t>
            </a:r>
            <a:r>
              <a:rPr lang="en-US" dirty="0" smtClean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 smtClean="0"/>
              <a:t>.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Imajiner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rganizing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Angles</a:t>
            </a:r>
          </a:p>
          <a:p>
            <a:pPr lvl="2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di mana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(di mana orang-orang </a:t>
            </a:r>
            <a:r>
              <a:rPr lang="en-US" dirty="0" err="1"/>
              <a:t>bergerak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di </a:t>
            </a:r>
            <a:r>
              <a:rPr lang="en-US" dirty="0" err="1"/>
              <a:t>sana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yang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menembak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tembakan</a:t>
            </a:r>
            <a:r>
              <a:rPr lang="en-US" dirty="0"/>
              <a:t>;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tembakan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861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Production Format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2848"/>
            <a:ext cx="9935863" cy="4233672"/>
          </a:xfrm>
        </p:spPr>
        <p:txBody>
          <a:bodyPr>
            <a:normAutofit fontScale="85000" lnSpcReduction="10000"/>
          </a:bodyPr>
          <a:lstStyle/>
          <a:p>
            <a:r>
              <a:rPr lang="en-HK" b="1" dirty="0" err="1" smtClean="0">
                <a:solidFill>
                  <a:srgbClr val="FFFF00"/>
                </a:solidFill>
              </a:rPr>
              <a:t>Multicamera</a:t>
            </a:r>
            <a:r>
              <a:rPr lang="en-HK" b="1" dirty="0" smtClean="0">
                <a:solidFill>
                  <a:srgbClr val="FFFF00"/>
                </a:solidFill>
              </a:rPr>
              <a:t> Techniques</a:t>
            </a:r>
          </a:p>
          <a:p>
            <a:pPr marL="0" indent="0">
              <a:buNone/>
            </a:pPr>
            <a:endParaRPr lang="en-HK" b="1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Program opening</a:t>
            </a:r>
          </a:p>
          <a:p>
            <a:pPr lvl="2"/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,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, </a:t>
            </a:r>
            <a:r>
              <a:rPr lang="en-US" dirty="0" err="1"/>
              <a:t>pengaturan</a:t>
            </a:r>
            <a:r>
              <a:rPr lang="en-US" dirty="0"/>
              <a:t> mood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frame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katakan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acara. Ada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bukaan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FFFF00"/>
                </a:solidFill>
              </a:rPr>
              <a:t>(Teaser, </a:t>
            </a:r>
            <a:r>
              <a:rPr lang="en-US" i="1" dirty="0" err="1" smtClean="0">
                <a:solidFill>
                  <a:srgbClr val="FFFF00"/>
                </a:solidFill>
              </a:rPr>
              <a:t>Suprising</a:t>
            </a:r>
            <a:r>
              <a:rPr lang="en-US" i="1" dirty="0" smtClean="0">
                <a:solidFill>
                  <a:srgbClr val="FFFF00"/>
                </a:solidFill>
              </a:rPr>
              <a:t>, Atmosphere, Formal Start </a:t>
            </a:r>
            <a:r>
              <a:rPr lang="en-US" i="1" dirty="0" err="1" smtClean="0">
                <a:solidFill>
                  <a:srgbClr val="FFFF00"/>
                </a:solidFill>
              </a:rPr>
              <a:t>etc</a:t>
            </a:r>
            <a:r>
              <a:rPr lang="en-US" i="1" dirty="0" smtClean="0">
                <a:solidFill>
                  <a:srgbClr val="FFFF00"/>
                </a:solidFill>
              </a:rPr>
              <a:t>).</a:t>
            </a:r>
          </a:p>
          <a:p>
            <a:pPr marL="914400" lvl="2" indent="0">
              <a:buNone/>
            </a:pPr>
            <a:endParaRPr lang="en-US" i="1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Focusing </a:t>
            </a:r>
            <a:r>
              <a:rPr lang="en-US" dirty="0">
                <a:solidFill>
                  <a:srgbClr val="FFFF00"/>
                </a:solidFill>
              </a:rPr>
              <a:t>Audience </a:t>
            </a:r>
            <a:r>
              <a:rPr lang="en-US" dirty="0" smtClean="0">
                <a:solidFill>
                  <a:srgbClr val="FFFF00"/>
                </a:solidFill>
              </a:rPr>
              <a:t>Attention</a:t>
            </a:r>
          </a:p>
          <a:p>
            <a:pPr lvl="2"/>
            <a:r>
              <a:rPr lang="en-US" dirty="0" err="1" smtClean="0"/>
              <a:t>Pengarah</a:t>
            </a:r>
            <a:r>
              <a:rPr lang="en-US" dirty="0" smtClean="0"/>
              <a:t> Acara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redirection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menyiratkan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i="1" dirty="0" smtClean="0">
                <a:solidFill>
                  <a:srgbClr val="FFFF00"/>
                </a:solidFill>
              </a:rPr>
              <a:t>(</a:t>
            </a:r>
            <a:r>
              <a:rPr lang="en-US" i="1" dirty="0" err="1" smtClean="0">
                <a:solidFill>
                  <a:srgbClr val="FFFF00"/>
                </a:solidFill>
              </a:rPr>
              <a:t>Brightnes</a:t>
            </a:r>
            <a:r>
              <a:rPr lang="en-US" i="1" dirty="0" smtClean="0">
                <a:solidFill>
                  <a:srgbClr val="FFFF00"/>
                </a:solidFill>
              </a:rPr>
              <a:t>, Focus, Motion &amp; Dominant Figure)</a:t>
            </a:r>
          </a:p>
          <a:p>
            <a:pPr marL="914400" lvl="2" indent="0">
              <a:buNone/>
            </a:pPr>
            <a:endParaRPr lang="en-US" i="1" dirty="0" smtClean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hifting Visual Interest</a:t>
            </a:r>
          </a:p>
          <a:p>
            <a:pPr lvl="2"/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melokalisasi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.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8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Production Format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62711" cy="3981631"/>
          </a:xfrm>
        </p:spPr>
        <p:txBody>
          <a:bodyPr>
            <a:normAutofit fontScale="92500" lnSpcReduction="20000"/>
          </a:bodyPr>
          <a:lstStyle/>
          <a:p>
            <a:r>
              <a:rPr lang="en-HK" b="1" dirty="0" err="1" smtClean="0">
                <a:solidFill>
                  <a:srgbClr val="FFFF00"/>
                </a:solidFill>
              </a:rPr>
              <a:t>Multicamera</a:t>
            </a:r>
            <a:r>
              <a:rPr lang="en-HK" b="1" dirty="0" smtClean="0">
                <a:solidFill>
                  <a:srgbClr val="FFFF00"/>
                </a:solidFill>
              </a:rPr>
              <a:t> Techniques</a:t>
            </a:r>
          </a:p>
          <a:p>
            <a:pPr marL="0" indent="0">
              <a:buNone/>
            </a:pPr>
            <a:endParaRPr lang="en-HK" b="1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Creating Tension</a:t>
            </a:r>
          </a:p>
          <a:p>
            <a:pPr lvl="2"/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dramatis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dialog,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di mana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 smtClean="0"/>
              <a:t>: </a:t>
            </a:r>
            <a:r>
              <a:rPr lang="en-US" i="1" dirty="0" smtClean="0"/>
              <a:t>Progressive Shot, Music, </a:t>
            </a:r>
            <a:r>
              <a:rPr lang="en-US" i="1" dirty="0" err="1" smtClean="0"/>
              <a:t>konfrontasi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informasi</a:t>
            </a:r>
            <a:r>
              <a:rPr lang="en-US" i="1" dirty="0" smtClean="0"/>
              <a:t> yang </a:t>
            </a:r>
            <a:r>
              <a:rPr lang="en-US" i="1" dirty="0" err="1" smtClean="0"/>
              <a:t>ambigu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Pace</a:t>
            </a:r>
          </a:p>
          <a:p>
            <a:pPr lvl="2"/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, </a:t>
            </a:r>
            <a:r>
              <a:rPr lang="en-US" dirty="0" err="1"/>
              <a:t>kesungguhan</a:t>
            </a:r>
            <a:r>
              <a:rPr lang="en-US" dirty="0"/>
              <a:t>, </a:t>
            </a:r>
            <a:r>
              <a:rPr lang="en-US" dirty="0" err="1"/>
              <a:t>kontemplasi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mendalam</a:t>
            </a:r>
            <a:r>
              <a:rPr lang="en-US" dirty="0"/>
              <a:t>;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semangat</a:t>
            </a:r>
            <a:r>
              <a:rPr lang="en-US" dirty="0"/>
              <a:t>, </a:t>
            </a:r>
            <a:r>
              <a:rPr lang="en-US" dirty="0" err="1"/>
              <a:t>kebingungan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kekurangajaran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acara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yang. </a:t>
            </a:r>
            <a:r>
              <a:rPr lang="en-US" dirty="0" err="1"/>
              <a:t>Sebuah</a:t>
            </a:r>
            <a:r>
              <a:rPr lang="en-US" dirty="0"/>
              <a:t> tempo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melelahkan</a:t>
            </a:r>
            <a:r>
              <a:rPr lang="en-US" dirty="0"/>
              <a:t>;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kusam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Timing</a:t>
            </a:r>
          </a:p>
          <a:p>
            <a:pPr lvl="2"/>
            <a:r>
              <a:rPr lang="en-HK" dirty="0" smtClean="0"/>
              <a:t>Stopwatch; </a:t>
            </a:r>
            <a:r>
              <a:rPr lang="en-HK" dirty="0" err="1" smtClean="0"/>
              <a:t>Dikejar</a:t>
            </a:r>
            <a:r>
              <a:rPr lang="en-HK" dirty="0" smtClean="0"/>
              <a:t> dateline </a:t>
            </a:r>
            <a:r>
              <a:rPr lang="en-HK" dirty="0" err="1" smtClean="0"/>
              <a:t>waktu</a:t>
            </a:r>
            <a:r>
              <a:rPr lang="en-HK" dirty="0" smtClean="0"/>
              <a:t> </a:t>
            </a:r>
            <a:r>
              <a:rPr lang="en-HK" dirty="0" err="1" smtClean="0"/>
              <a:t>seperti</a:t>
            </a:r>
            <a:r>
              <a:rPr lang="en-HK" dirty="0" smtClean="0"/>
              <a:t> News </a:t>
            </a:r>
            <a:r>
              <a:rPr lang="en-HK" dirty="0" err="1" smtClean="0"/>
              <a:t>dll</a:t>
            </a:r>
            <a:r>
              <a:rPr lang="en-HK" dirty="0" smtClean="0"/>
              <a:t>.</a:t>
            </a:r>
          </a:p>
          <a:p>
            <a:pPr lvl="2"/>
            <a:r>
              <a:rPr lang="en-HK" dirty="0"/>
              <a:t>Artistic; </a:t>
            </a:r>
            <a:r>
              <a:rPr lang="en-HK" dirty="0" err="1" smtClean="0"/>
              <a:t>memilih</a:t>
            </a:r>
            <a:r>
              <a:rPr lang="en-HK" dirty="0" smtClean="0"/>
              <a:t> </a:t>
            </a:r>
            <a:r>
              <a:rPr lang="en-HK" dirty="0" err="1"/>
              <a:t>saat</a:t>
            </a:r>
            <a:r>
              <a:rPr lang="en-HK" dirty="0"/>
              <a:t> yang </a:t>
            </a:r>
            <a:r>
              <a:rPr lang="en-HK" dirty="0" err="1"/>
              <a:t>tepat</a:t>
            </a:r>
            <a:r>
              <a:rPr lang="en-HK" dirty="0"/>
              <a:t>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durasi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tindakan-kapan</a:t>
            </a:r>
            <a:r>
              <a:rPr lang="en-HK" dirty="0"/>
              <a:t> </a:t>
            </a:r>
            <a:r>
              <a:rPr lang="en-HK" dirty="0" err="1"/>
              <a:t>tepatnya</a:t>
            </a:r>
            <a:r>
              <a:rPr lang="en-HK" dirty="0"/>
              <a:t> </a:t>
            </a:r>
            <a:r>
              <a:rPr lang="en-HK" dirty="0" err="1"/>
              <a:t>untuk</a:t>
            </a:r>
            <a:r>
              <a:rPr lang="en-HK" dirty="0"/>
              <a:t> </a:t>
            </a:r>
            <a:r>
              <a:rPr lang="en-HK" dirty="0" err="1"/>
              <a:t>memotong</a:t>
            </a:r>
            <a:r>
              <a:rPr lang="en-HK" dirty="0"/>
              <a:t>, </a:t>
            </a:r>
            <a:r>
              <a:rPr lang="en-HK" dirty="0" err="1"/>
              <a:t>kecepatan</a:t>
            </a:r>
            <a:r>
              <a:rPr lang="en-HK" dirty="0"/>
              <a:t> </a:t>
            </a:r>
            <a:r>
              <a:rPr lang="en-HK" dirty="0" err="1"/>
              <a:t>transisi</a:t>
            </a:r>
            <a:r>
              <a:rPr lang="en-HK" dirty="0"/>
              <a:t>, </a:t>
            </a:r>
            <a:r>
              <a:rPr lang="en-HK" dirty="0" err="1"/>
              <a:t>durasi</a:t>
            </a:r>
            <a:r>
              <a:rPr lang="en-HK" dirty="0"/>
              <a:t> </a:t>
            </a:r>
            <a:r>
              <a:rPr lang="en-HK" dirty="0" err="1"/>
              <a:t>jeda</a:t>
            </a:r>
            <a:r>
              <a:rPr lang="en-HK" dirty="0"/>
              <a:t> </a:t>
            </a:r>
            <a:r>
              <a:rPr lang="en-HK" dirty="0" err="1"/>
              <a:t>antara</a:t>
            </a:r>
            <a:r>
              <a:rPr lang="en-HK" dirty="0"/>
              <a:t> </a:t>
            </a:r>
            <a:r>
              <a:rPr lang="en-HK" dirty="0" err="1"/>
              <a:t>komentar</a:t>
            </a:r>
            <a:r>
              <a:rPr lang="en-HK" dirty="0"/>
              <a:t> </a:t>
            </a:r>
            <a:r>
              <a:rPr lang="en-HK" dirty="0" err="1"/>
              <a:t>dan</a:t>
            </a:r>
            <a:r>
              <a:rPr lang="en-HK" dirty="0"/>
              <a:t> </a:t>
            </a:r>
            <a:r>
              <a:rPr lang="en-HK" dirty="0" err="1"/>
              <a:t>tanggapan</a:t>
            </a:r>
            <a:r>
              <a:rPr lang="en-HK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616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247</TotalTime>
  <Words>946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TV PRODUCTION</vt:lpstr>
      <vt:lpstr>INTRODUCTION</vt:lpstr>
      <vt:lpstr>INTRODUCTION</vt:lpstr>
      <vt:lpstr>Foundations of TV Production</vt:lpstr>
      <vt:lpstr>Production Facility</vt:lpstr>
      <vt:lpstr>Production Format Style</vt:lpstr>
      <vt:lpstr>Production Format Style</vt:lpstr>
      <vt:lpstr>Production Format Style</vt:lpstr>
      <vt:lpstr>Production Format Style</vt:lpstr>
      <vt:lpstr>Buku Referensi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PRODUCTION and People Behind TV Station</dc:title>
  <dc:creator>amar nugraha</dc:creator>
  <cp:lastModifiedBy>amar nugraha</cp:lastModifiedBy>
  <cp:revision>27</cp:revision>
  <dcterms:created xsi:type="dcterms:W3CDTF">2016-12-06T03:29:38Z</dcterms:created>
  <dcterms:modified xsi:type="dcterms:W3CDTF">2017-10-10T05:20:59Z</dcterms:modified>
</cp:coreProperties>
</file>