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0" r:id="rId9"/>
    <p:sldId id="261"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58BA4A-264E-4282-99A1-3CBD6DD5A216}" type="doc">
      <dgm:prSet loTypeId="urn:microsoft.com/office/officeart/2005/8/layout/chevron1" loCatId="process" qsTypeId="urn:microsoft.com/office/officeart/2005/8/quickstyle/simple1" qsCatId="simple" csTypeId="urn:microsoft.com/office/officeart/2005/8/colors/colorful5" csCatId="colorful" phldr="1"/>
      <dgm:spPr/>
    </dgm:pt>
    <dgm:pt modelId="{D207A51F-8694-45B5-97DA-4060A93FA309}">
      <dgm:prSet phldrT="[Text]"/>
      <dgm:spPr/>
      <dgm:t>
        <a:bodyPr/>
        <a:lstStyle/>
        <a:p>
          <a:r>
            <a:rPr lang="id-ID" dirty="0" smtClean="0"/>
            <a:t>Pra Produksi</a:t>
          </a:r>
          <a:endParaRPr lang="id-ID" dirty="0"/>
        </a:p>
      </dgm:t>
    </dgm:pt>
    <dgm:pt modelId="{DB7863B0-29DD-4C1D-8058-1750F84C37C4}" type="parTrans" cxnId="{B5B2CC83-9F15-4226-A3E0-5EAB74DD19E6}">
      <dgm:prSet/>
      <dgm:spPr/>
      <dgm:t>
        <a:bodyPr/>
        <a:lstStyle/>
        <a:p>
          <a:endParaRPr lang="id-ID"/>
        </a:p>
      </dgm:t>
    </dgm:pt>
    <dgm:pt modelId="{F47ADEC4-4CF7-43EF-AEB9-F2550C71AE80}" type="sibTrans" cxnId="{B5B2CC83-9F15-4226-A3E0-5EAB74DD19E6}">
      <dgm:prSet/>
      <dgm:spPr/>
      <dgm:t>
        <a:bodyPr/>
        <a:lstStyle/>
        <a:p>
          <a:endParaRPr lang="id-ID"/>
        </a:p>
      </dgm:t>
    </dgm:pt>
    <dgm:pt modelId="{B012D76D-1AA7-402D-BA3B-581AD7F3EE9B}">
      <dgm:prSet phldrT="[Text]"/>
      <dgm:spPr/>
      <dgm:t>
        <a:bodyPr/>
        <a:lstStyle/>
        <a:p>
          <a:r>
            <a:rPr lang="id-ID" dirty="0" smtClean="0"/>
            <a:t>Produksi</a:t>
          </a:r>
          <a:endParaRPr lang="id-ID" dirty="0"/>
        </a:p>
      </dgm:t>
    </dgm:pt>
    <dgm:pt modelId="{2AC389F7-3C7B-4650-8EEB-6C39CD3D51BE}" type="parTrans" cxnId="{2D242CDF-4FCE-4198-B518-AF97FFC0F30F}">
      <dgm:prSet/>
      <dgm:spPr/>
      <dgm:t>
        <a:bodyPr/>
        <a:lstStyle/>
        <a:p>
          <a:endParaRPr lang="id-ID"/>
        </a:p>
      </dgm:t>
    </dgm:pt>
    <dgm:pt modelId="{A14658AF-BD6E-4459-8780-670C67D64787}" type="sibTrans" cxnId="{2D242CDF-4FCE-4198-B518-AF97FFC0F30F}">
      <dgm:prSet/>
      <dgm:spPr/>
      <dgm:t>
        <a:bodyPr/>
        <a:lstStyle/>
        <a:p>
          <a:endParaRPr lang="id-ID"/>
        </a:p>
      </dgm:t>
    </dgm:pt>
    <dgm:pt modelId="{B6CA03BE-08A1-43AF-ABFC-A307556819B3}">
      <dgm:prSet phldrT="[Text]"/>
      <dgm:spPr/>
      <dgm:t>
        <a:bodyPr/>
        <a:lstStyle/>
        <a:p>
          <a:r>
            <a:rPr lang="id-ID" dirty="0" smtClean="0"/>
            <a:t>Paska Produksi</a:t>
          </a:r>
          <a:endParaRPr lang="id-ID" dirty="0"/>
        </a:p>
      </dgm:t>
    </dgm:pt>
    <dgm:pt modelId="{828C3074-2A0F-4BDC-BC0F-79BC1E276EB8}" type="parTrans" cxnId="{A529AA74-F09D-423E-90C9-DED414ABF3FD}">
      <dgm:prSet/>
      <dgm:spPr/>
      <dgm:t>
        <a:bodyPr/>
        <a:lstStyle/>
        <a:p>
          <a:endParaRPr lang="id-ID"/>
        </a:p>
      </dgm:t>
    </dgm:pt>
    <dgm:pt modelId="{2C045FB3-FA3B-4DFF-9339-5C01FB8F5F6E}" type="sibTrans" cxnId="{A529AA74-F09D-423E-90C9-DED414ABF3FD}">
      <dgm:prSet/>
      <dgm:spPr/>
      <dgm:t>
        <a:bodyPr/>
        <a:lstStyle/>
        <a:p>
          <a:endParaRPr lang="id-ID"/>
        </a:p>
      </dgm:t>
    </dgm:pt>
    <dgm:pt modelId="{4BE3519E-E33F-4B6D-98E9-99DD86DDE696}" type="pres">
      <dgm:prSet presAssocID="{9158BA4A-264E-4282-99A1-3CBD6DD5A216}" presName="Name0" presStyleCnt="0">
        <dgm:presLayoutVars>
          <dgm:dir/>
          <dgm:animLvl val="lvl"/>
          <dgm:resizeHandles val="exact"/>
        </dgm:presLayoutVars>
      </dgm:prSet>
      <dgm:spPr/>
    </dgm:pt>
    <dgm:pt modelId="{E22605A3-0508-47A1-9353-117D86E33073}" type="pres">
      <dgm:prSet presAssocID="{D207A51F-8694-45B5-97DA-4060A93FA309}" presName="parTxOnly" presStyleLbl="node1" presStyleIdx="0" presStyleCnt="3">
        <dgm:presLayoutVars>
          <dgm:chMax val="0"/>
          <dgm:chPref val="0"/>
          <dgm:bulletEnabled val="1"/>
        </dgm:presLayoutVars>
      </dgm:prSet>
      <dgm:spPr/>
      <dgm:t>
        <a:bodyPr/>
        <a:lstStyle/>
        <a:p>
          <a:endParaRPr lang="id-ID"/>
        </a:p>
      </dgm:t>
    </dgm:pt>
    <dgm:pt modelId="{EFA76F07-350F-4917-AE62-62E9020649FA}" type="pres">
      <dgm:prSet presAssocID="{F47ADEC4-4CF7-43EF-AEB9-F2550C71AE80}" presName="parTxOnlySpace" presStyleCnt="0"/>
      <dgm:spPr/>
    </dgm:pt>
    <dgm:pt modelId="{765379D7-E846-43A6-86F8-7DCB22CDEC06}" type="pres">
      <dgm:prSet presAssocID="{B012D76D-1AA7-402D-BA3B-581AD7F3EE9B}" presName="parTxOnly" presStyleLbl="node1" presStyleIdx="1" presStyleCnt="3">
        <dgm:presLayoutVars>
          <dgm:chMax val="0"/>
          <dgm:chPref val="0"/>
          <dgm:bulletEnabled val="1"/>
        </dgm:presLayoutVars>
      </dgm:prSet>
      <dgm:spPr/>
      <dgm:t>
        <a:bodyPr/>
        <a:lstStyle/>
        <a:p>
          <a:endParaRPr lang="id-ID"/>
        </a:p>
      </dgm:t>
    </dgm:pt>
    <dgm:pt modelId="{F910956E-58CD-434C-B564-1BA0B27DB8E3}" type="pres">
      <dgm:prSet presAssocID="{A14658AF-BD6E-4459-8780-670C67D64787}" presName="parTxOnlySpace" presStyleCnt="0"/>
      <dgm:spPr/>
    </dgm:pt>
    <dgm:pt modelId="{DF01688A-6385-40A9-AAB7-200977FDED81}" type="pres">
      <dgm:prSet presAssocID="{B6CA03BE-08A1-43AF-ABFC-A307556819B3}" presName="parTxOnly" presStyleLbl="node1" presStyleIdx="2" presStyleCnt="3">
        <dgm:presLayoutVars>
          <dgm:chMax val="0"/>
          <dgm:chPref val="0"/>
          <dgm:bulletEnabled val="1"/>
        </dgm:presLayoutVars>
      </dgm:prSet>
      <dgm:spPr/>
      <dgm:t>
        <a:bodyPr/>
        <a:lstStyle/>
        <a:p>
          <a:endParaRPr lang="id-ID"/>
        </a:p>
      </dgm:t>
    </dgm:pt>
  </dgm:ptLst>
  <dgm:cxnLst>
    <dgm:cxn modelId="{FAD78F28-3060-40C3-8CF8-1709FDBFB58E}" type="presOf" srcId="{D207A51F-8694-45B5-97DA-4060A93FA309}" destId="{E22605A3-0508-47A1-9353-117D86E33073}" srcOrd="0" destOrd="0" presId="urn:microsoft.com/office/officeart/2005/8/layout/chevron1"/>
    <dgm:cxn modelId="{DC4CF78A-B8D6-406A-8BC9-1C2180E35B4F}" type="presOf" srcId="{B012D76D-1AA7-402D-BA3B-581AD7F3EE9B}" destId="{765379D7-E846-43A6-86F8-7DCB22CDEC06}" srcOrd="0" destOrd="0" presId="urn:microsoft.com/office/officeart/2005/8/layout/chevron1"/>
    <dgm:cxn modelId="{2D242CDF-4FCE-4198-B518-AF97FFC0F30F}" srcId="{9158BA4A-264E-4282-99A1-3CBD6DD5A216}" destId="{B012D76D-1AA7-402D-BA3B-581AD7F3EE9B}" srcOrd="1" destOrd="0" parTransId="{2AC389F7-3C7B-4650-8EEB-6C39CD3D51BE}" sibTransId="{A14658AF-BD6E-4459-8780-670C67D64787}"/>
    <dgm:cxn modelId="{B5B2CC83-9F15-4226-A3E0-5EAB74DD19E6}" srcId="{9158BA4A-264E-4282-99A1-3CBD6DD5A216}" destId="{D207A51F-8694-45B5-97DA-4060A93FA309}" srcOrd="0" destOrd="0" parTransId="{DB7863B0-29DD-4C1D-8058-1750F84C37C4}" sibTransId="{F47ADEC4-4CF7-43EF-AEB9-F2550C71AE80}"/>
    <dgm:cxn modelId="{80BF4655-A13C-48C0-901E-172C7761A75C}" type="presOf" srcId="{B6CA03BE-08A1-43AF-ABFC-A307556819B3}" destId="{DF01688A-6385-40A9-AAB7-200977FDED81}" srcOrd="0" destOrd="0" presId="urn:microsoft.com/office/officeart/2005/8/layout/chevron1"/>
    <dgm:cxn modelId="{9845EE66-3405-40DA-9F40-F9D2E2EBC1D1}" type="presOf" srcId="{9158BA4A-264E-4282-99A1-3CBD6DD5A216}" destId="{4BE3519E-E33F-4B6D-98E9-99DD86DDE696}" srcOrd="0" destOrd="0" presId="urn:microsoft.com/office/officeart/2005/8/layout/chevron1"/>
    <dgm:cxn modelId="{A529AA74-F09D-423E-90C9-DED414ABF3FD}" srcId="{9158BA4A-264E-4282-99A1-3CBD6DD5A216}" destId="{B6CA03BE-08A1-43AF-ABFC-A307556819B3}" srcOrd="2" destOrd="0" parTransId="{828C3074-2A0F-4BDC-BC0F-79BC1E276EB8}" sibTransId="{2C045FB3-FA3B-4DFF-9339-5C01FB8F5F6E}"/>
    <dgm:cxn modelId="{270A7AAA-32FF-49A5-845E-D0FCA3107FBB}" type="presParOf" srcId="{4BE3519E-E33F-4B6D-98E9-99DD86DDE696}" destId="{E22605A3-0508-47A1-9353-117D86E33073}" srcOrd="0" destOrd="0" presId="urn:microsoft.com/office/officeart/2005/8/layout/chevron1"/>
    <dgm:cxn modelId="{D165D1CD-E941-4100-A0EB-0D5AECB84A42}" type="presParOf" srcId="{4BE3519E-E33F-4B6D-98E9-99DD86DDE696}" destId="{EFA76F07-350F-4917-AE62-62E9020649FA}" srcOrd="1" destOrd="0" presId="urn:microsoft.com/office/officeart/2005/8/layout/chevron1"/>
    <dgm:cxn modelId="{BFF17D6E-B03F-466B-94C0-B164BE85B6C0}" type="presParOf" srcId="{4BE3519E-E33F-4B6D-98E9-99DD86DDE696}" destId="{765379D7-E846-43A6-86F8-7DCB22CDEC06}" srcOrd="2" destOrd="0" presId="urn:microsoft.com/office/officeart/2005/8/layout/chevron1"/>
    <dgm:cxn modelId="{7B4EEF34-047F-4C80-B8D8-17024DAE2AF9}" type="presParOf" srcId="{4BE3519E-E33F-4B6D-98E9-99DD86DDE696}" destId="{F910956E-58CD-434C-B564-1BA0B27DB8E3}" srcOrd="3" destOrd="0" presId="urn:microsoft.com/office/officeart/2005/8/layout/chevron1"/>
    <dgm:cxn modelId="{1BA043F1-A5D8-4203-81DF-3AA959B2AB63}" type="presParOf" srcId="{4BE3519E-E33F-4B6D-98E9-99DD86DDE696}" destId="{DF01688A-6385-40A9-AAB7-200977FDED81}" srcOrd="4" destOrd="0" presId="urn:microsoft.com/office/officeart/2005/8/layout/chevron1"/>
  </dgm:cxnLst>
  <dgm:bg/>
  <dgm:whole/>
</dgm:dataModel>
</file>

<file path=ppt/diagrams/data2.xml><?xml version="1.0" encoding="utf-8"?>
<dgm:dataModel xmlns:dgm="http://schemas.openxmlformats.org/drawingml/2006/diagram" xmlns:a="http://schemas.openxmlformats.org/drawingml/2006/main">
  <dgm:ptLst>
    <dgm:pt modelId="{9872166D-6CB2-43F4-8F7C-55CB80A3A1DE}"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id-ID"/>
        </a:p>
      </dgm:t>
    </dgm:pt>
    <dgm:pt modelId="{D376F0A5-7175-487A-A1D3-43FCFE7EE3E1}">
      <dgm:prSet phldrT="[Text]"/>
      <dgm:spPr/>
      <dgm:t>
        <a:bodyPr/>
        <a:lstStyle/>
        <a:p>
          <a:r>
            <a:rPr lang="id-ID" dirty="0" smtClean="0"/>
            <a:t>Program</a:t>
          </a:r>
          <a:endParaRPr lang="id-ID" dirty="0"/>
        </a:p>
      </dgm:t>
    </dgm:pt>
    <dgm:pt modelId="{FD71037E-88FA-4F44-8B67-225C46B5D33B}" type="parTrans" cxnId="{E03F63F7-FEF3-4021-A089-DFBCA3795557}">
      <dgm:prSet/>
      <dgm:spPr/>
      <dgm:t>
        <a:bodyPr/>
        <a:lstStyle/>
        <a:p>
          <a:endParaRPr lang="id-ID"/>
        </a:p>
      </dgm:t>
    </dgm:pt>
    <dgm:pt modelId="{5AF49F2F-533F-432E-BCD3-132A81C6F3A2}" type="sibTrans" cxnId="{E03F63F7-FEF3-4021-A089-DFBCA3795557}">
      <dgm:prSet/>
      <dgm:spPr/>
      <dgm:t>
        <a:bodyPr/>
        <a:lstStyle/>
        <a:p>
          <a:endParaRPr lang="id-ID"/>
        </a:p>
      </dgm:t>
    </dgm:pt>
    <dgm:pt modelId="{E69F9D37-A452-4A63-BF64-939B9D3C2CD1}">
      <dgm:prSet phldrT="[Text]"/>
      <dgm:spPr/>
      <dgm:t>
        <a:bodyPr/>
        <a:lstStyle/>
        <a:p>
          <a:r>
            <a:rPr lang="id-ID" dirty="0" smtClean="0"/>
            <a:t>QC Division</a:t>
          </a:r>
          <a:endParaRPr lang="id-ID" dirty="0"/>
        </a:p>
      </dgm:t>
    </dgm:pt>
    <dgm:pt modelId="{88413EBB-BAE1-43FA-B6D4-C50CF83F26D6}" type="parTrans" cxnId="{42B9AEB8-3F8C-4383-8B75-A073DA75F128}">
      <dgm:prSet/>
      <dgm:spPr/>
      <dgm:t>
        <a:bodyPr/>
        <a:lstStyle/>
        <a:p>
          <a:endParaRPr lang="id-ID"/>
        </a:p>
      </dgm:t>
    </dgm:pt>
    <dgm:pt modelId="{98F1F768-0AF7-4BF6-B932-2496DE07A639}" type="sibTrans" cxnId="{42B9AEB8-3F8C-4383-8B75-A073DA75F128}">
      <dgm:prSet/>
      <dgm:spPr/>
      <dgm:t>
        <a:bodyPr/>
        <a:lstStyle/>
        <a:p>
          <a:endParaRPr lang="id-ID"/>
        </a:p>
      </dgm:t>
    </dgm:pt>
    <dgm:pt modelId="{38B6E94D-13C5-4CC3-8D5E-104132CC967B}">
      <dgm:prSet phldrT="[Text]"/>
      <dgm:spPr/>
      <dgm:t>
        <a:bodyPr/>
        <a:lstStyle/>
        <a:p>
          <a:r>
            <a:rPr lang="id-ID" dirty="0" smtClean="0"/>
            <a:t>Traffic &amp; Schedulling</a:t>
          </a:r>
          <a:endParaRPr lang="id-ID" dirty="0"/>
        </a:p>
      </dgm:t>
    </dgm:pt>
    <dgm:pt modelId="{5176DA1F-9F59-4A1F-B15A-1AAA91AE9163}" type="parTrans" cxnId="{5885D422-9BBF-4E69-A726-3F2FA4F3F772}">
      <dgm:prSet/>
      <dgm:spPr/>
      <dgm:t>
        <a:bodyPr/>
        <a:lstStyle/>
        <a:p>
          <a:endParaRPr lang="id-ID"/>
        </a:p>
      </dgm:t>
    </dgm:pt>
    <dgm:pt modelId="{210CC375-FAFC-44DA-90D7-199C84062677}" type="sibTrans" cxnId="{5885D422-9BBF-4E69-A726-3F2FA4F3F772}">
      <dgm:prSet/>
      <dgm:spPr/>
      <dgm:t>
        <a:bodyPr/>
        <a:lstStyle/>
        <a:p>
          <a:endParaRPr lang="id-ID"/>
        </a:p>
      </dgm:t>
    </dgm:pt>
    <dgm:pt modelId="{BAE77EB2-F185-4BB5-B35E-651CB3BFA3E7}">
      <dgm:prSet phldrT="[Text]"/>
      <dgm:spPr/>
      <dgm:t>
        <a:bodyPr/>
        <a:lstStyle/>
        <a:p>
          <a:r>
            <a:rPr lang="id-ID" dirty="0" smtClean="0"/>
            <a:t>Library</a:t>
          </a:r>
          <a:endParaRPr lang="id-ID" dirty="0"/>
        </a:p>
      </dgm:t>
    </dgm:pt>
    <dgm:pt modelId="{1F0F8D42-1E61-4BDE-9C61-7337DE7BD6C5}" type="parTrans" cxnId="{9EC13F81-9C23-4D26-BA9F-ED3AE310AB9C}">
      <dgm:prSet/>
      <dgm:spPr/>
      <dgm:t>
        <a:bodyPr/>
        <a:lstStyle/>
        <a:p>
          <a:endParaRPr lang="id-ID"/>
        </a:p>
      </dgm:t>
    </dgm:pt>
    <dgm:pt modelId="{49316519-A785-48C9-9DA6-64F8271DF132}" type="sibTrans" cxnId="{9EC13F81-9C23-4D26-BA9F-ED3AE310AB9C}">
      <dgm:prSet/>
      <dgm:spPr/>
      <dgm:t>
        <a:bodyPr/>
        <a:lstStyle/>
        <a:p>
          <a:endParaRPr lang="id-ID"/>
        </a:p>
      </dgm:t>
    </dgm:pt>
    <dgm:pt modelId="{2C185B2F-A98E-4B05-9590-0E1227A58997}">
      <dgm:prSet phldrT="[Text]"/>
      <dgm:spPr/>
      <dgm:t>
        <a:bodyPr/>
        <a:lstStyle/>
        <a:p>
          <a:r>
            <a:rPr lang="id-ID" dirty="0" smtClean="0"/>
            <a:t>Production</a:t>
          </a:r>
          <a:endParaRPr lang="id-ID" dirty="0"/>
        </a:p>
      </dgm:t>
    </dgm:pt>
    <dgm:pt modelId="{74852C89-111E-4537-BCDF-1246D0A26BF4}" type="parTrans" cxnId="{FAE0E18E-09C9-44AF-BFE0-212B749C0B39}">
      <dgm:prSet/>
      <dgm:spPr/>
      <dgm:t>
        <a:bodyPr/>
        <a:lstStyle/>
        <a:p>
          <a:endParaRPr lang="id-ID"/>
        </a:p>
      </dgm:t>
    </dgm:pt>
    <dgm:pt modelId="{AF8983AB-42F9-4BCC-BEF0-160F8714341D}" type="sibTrans" cxnId="{FAE0E18E-09C9-44AF-BFE0-212B749C0B39}">
      <dgm:prSet/>
      <dgm:spPr/>
      <dgm:t>
        <a:bodyPr/>
        <a:lstStyle/>
        <a:p>
          <a:endParaRPr lang="id-ID"/>
        </a:p>
      </dgm:t>
    </dgm:pt>
    <dgm:pt modelId="{30E28586-E4CA-48FC-9D14-E68F6DE621C5}">
      <dgm:prSet phldrT="[Text]"/>
      <dgm:spPr/>
      <dgm:t>
        <a:bodyPr/>
        <a:lstStyle/>
        <a:p>
          <a:r>
            <a:rPr lang="id-ID" dirty="0" smtClean="0"/>
            <a:t>Program</a:t>
          </a:r>
          <a:endParaRPr lang="id-ID" dirty="0"/>
        </a:p>
      </dgm:t>
    </dgm:pt>
    <dgm:pt modelId="{F85B4B74-5DAB-47A2-BD58-8FFC0EC6F8DE}" type="parTrans" cxnId="{C6FBDE4D-76E4-44C9-81E0-BA81A8C8FBF0}">
      <dgm:prSet/>
      <dgm:spPr/>
      <dgm:t>
        <a:bodyPr/>
        <a:lstStyle/>
        <a:p>
          <a:endParaRPr lang="id-ID"/>
        </a:p>
      </dgm:t>
    </dgm:pt>
    <dgm:pt modelId="{2571C2D3-5C40-46E4-BCAB-DA46FD9B2D0A}" type="sibTrans" cxnId="{C6FBDE4D-76E4-44C9-81E0-BA81A8C8FBF0}">
      <dgm:prSet/>
      <dgm:spPr/>
      <dgm:t>
        <a:bodyPr/>
        <a:lstStyle/>
        <a:p>
          <a:endParaRPr lang="id-ID"/>
        </a:p>
      </dgm:t>
    </dgm:pt>
    <dgm:pt modelId="{A94CBAD0-ED7D-4347-A4A7-2E9154EABA7E}" type="pres">
      <dgm:prSet presAssocID="{9872166D-6CB2-43F4-8F7C-55CB80A3A1DE}" presName="cycle" presStyleCnt="0">
        <dgm:presLayoutVars>
          <dgm:dir/>
          <dgm:resizeHandles val="exact"/>
        </dgm:presLayoutVars>
      </dgm:prSet>
      <dgm:spPr/>
      <dgm:t>
        <a:bodyPr/>
        <a:lstStyle/>
        <a:p>
          <a:endParaRPr lang="id-ID"/>
        </a:p>
      </dgm:t>
    </dgm:pt>
    <dgm:pt modelId="{54358971-9BDE-4BBE-AAA7-D319AB8F8243}" type="pres">
      <dgm:prSet presAssocID="{2C185B2F-A98E-4B05-9590-0E1227A58997}" presName="node" presStyleLbl="node1" presStyleIdx="0" presStyleCnt="6">
        <dgm:presLayoutVars>
          <dgm:bulletEnabled val="1"/>
        </dgm:presLayoutVars>
      </dgm:prSet>
      <dgm:spPr/>
      <dgm:t>
        <a:bodyPr/>
        <a:lstStyle/>
        <a:p>
          <a:endParaRPr lang="id-ID"/>
        </a:p>
      </dgm:t>
    </dgm:pt>
    <dgm:pt modelId="{9B0A0D42-5C93-4803-9D64-250D997E945F}" type="pres">
      <dgm:prSet presAssocID="{AF8983AB-42F9-4BCC-BEF0-160F8714341D}" presName="sibTrans" presStyleLbl="sibTrans2D1" presStyleIdx="0" presStyleCnt="6"/>
      <dgm:spPr/>
      <dgm:t>
        <a:bodyPr/>
        <a:lstStyle/>
        <a:p>
          <a:endParaRPr lang="id-ID"/>
        </a:p>
      </dgm:t>
    </dgm:pt>
    <dgm:pt modelId="{3CA62E8A-2161-4DEB-91DD-2A5FF0D1C64E}" type="pres">
      <dgm:prSet presAssocID="{AF8983AB-42F9-4BCC-BEF0-160F8714341D}" presName="connectorText" presStyleLbl="sibTrans2D1" presStyleIdx="0" presStyleCnt="6"/>
      <dgm:spPr/>
      <dgm:t>
        <a:bodyPr/>
        <a:lstStyle/>
        <a:p>
          <a:endParaRPr lang="id-ID"/>
        </a:p>
      </dgm:t>
    </dgm:pt>
    <dgm:pt modelId="{173EE5EE-A09F-433C-BB83-C702F7BB95F7}" type="pres">
      <dgm:prSet presAssocID="{D376F0A5-7175-487A-A1D3-43FCFE7EE3E1}" presName="node" presStyleLbl="node1" presStyleIdx="1" presStyleCnt="6">
        <dgm:presLayoutVars>
          <dgm:bulletEnabled val="1"/>
        </dgm:presLayoutVars>
      </dgm:prSet>
      <dgm:spPr/>
      <dgm:t>
        <a:bodyPr/>
        <a:lstStyle/>
        <a:p>
          <a:endParaRPr lang="id-ID"/>
        </a:p>
      </dgm:t>
    </dgm:pt>
    <dgm:pt modelId="{0B2C1A1D-08A2-4159-9C6D-0F6082803EAB}" type="pres">
      <dgm:prSet presAssocID="{5AF49F2F-533F-432E-BCD3-132A81C6F3A2}" presName="sibTrans" presStyleLbl="sibTrans2D1" presStyleIdx="1" presStyleCnt="6"/>
      <dgm:spPr/>
      <dgm:t>
        <a:bodyPr/>
        <a:lstStyle/>
        <a:p>
          <a:endParaRPr lang="id-ID"/>
        </a:p>
      </dgm:t>
    </dgm:pt>
    <dgm:pt modelId="{6F03E99E-457C-4781-B53B-28A12FF791C2}" type="pres">
      <dgm:prSet presAssocID="{5AF49F2F-533F-432E-BCD3-132A81C6F3A2}" presName="connectorText" presStyleLbl="sibTrans2D1" presStyleIdx="1" presStyleCnt="6"/>
      <dgm:spPr/>
      <dgm:t>
        <a:bodyPr/>
        <a:lstStyle/>
        <a:p>
          <a:endParaRPr lang="id-ID"/>
        </a:p>
      </dgm:t>
    </dgm:pt>
    <dgm:pt modelId="{29B294B2-B784-412F-B419-203861D909CC}" type="pres">
      <dgm:prSet presAssocID="{E69F9D37-A452-4A63-BF64-939B9D3C2CD1}" presName="node" presStyleLbl="node1" presStyleIdx="2" presStyleCnt="6">
        <dgm:presLayoutVars>
          <dgm:bulletEnabled val="1"/>
        </dgm:presLayoutVars>
      </dgm:prSet>
      <dgm:spPr/>
      <dgm:t>
        <a:bodyPr/>
        <a:lstStyle/>
        <a:p>
          <a:endParaRPr lang="id-ID"/>
        </a:p>
      </dgm:t>
    </dgm:pt>
    <dgm:pt modelId="{8F7ADAA8-DB0B-426F-AF94-58EFA6CD6E80}" type="pres">
      <dgm:prSet presAssocID="{98F1F768-0AF7-4BF6-B932-2496DE07A639}" presName="sibTrans" presStyleLbl="sibTrans2D1" presStyleIdx="2" presStyleCnt="6"/>
      <dgm:spPr/>
      <dgm:t>
        <a:bodyPr/>
        <a:lstStyle/>
        <a:p>
          <a:endParaRPr lang="id-ID"/>
        </a:p>
      </dgm:t>
    </dgm:pt>
    <dgm:pt modelId="{77A88A60-BD2A-4941-9F5E-5E335D0CA861}" type="pres">
      <dgm:prSet presAssocID="{98F1F768-0AF7-4BF6-B932-2496DE07A639}" presName="connectorText" presStyleLbl="sibTrans2D1" presStyleIdx="2" presStyleCnt="6"/>
      <dgm:spPr/>
      <dgm:t>
        <a:bodyPr/>
        <a:lstStyle/>
        <a:p>
          <a:endParaRPr lang="id-ID"/>
        </a:p>
      </dgm:t>
    </dgm:pt>
    <dgm:pt modelId="{D6D10F36-86AB-4C81-97F8-613B52525EA8}" type="pres">
      <dgm:prSet presAssocID="{38B6E94D-13C5-4CC3-8D5E-104132CC967B}" presName="node" presStyleLbl="node1" presStyleIdx="3" presStyleCnt="6">
        <dgm:presLayoutVars>
          <dgm:bulletEnabled val="1"/>
        </dgm:presLayoutVars>
      </dgm:prSet>
      <dgm:spPr/>
      <dgm:t>
        <a:bodyPr/>
        <a:lstStyle/>
        <a:p>
          <a:endParaRPr lang="id-ID"/>
        </a:p>
      </dgm:t>
    </dgm:pt>
    <dgm:pt modelId="{EE90160A-C8C0-47D3-9C39-7AE91B2FF9C0}" type="pres">
      <dgm:prSet presAssocID="{210CC375-FAFC-44DA-90D7-199C84062677}" presName="sibTrans" presStyleLbl="sibTrans2D1" presStyleIdx="3" presStyleCnt="6"/>
      <dgm:spPr/>
      <dgm:t>
        <a:bodyPr/>
        <a:lstStyle/>
        <a:p>
          <a:endParaRPr lang="id-ID"/>
        </a:p>
      </dgm:t>
    </dgm:pt>
    <dgm:pt modelId="{9F1B9687-D181-421A-9D76-8795622C62D5}" type="pres">
      <dgm:prSet presAssocID="{210CC375-FAFC-44DA-90D7-199C84062677}" presName="connectorText" presStyleLbl="sibTrans2D1" presStyleIdx="3" presStyleCnt="6"/>
      <dgm:spPr/>
      <dgm:t>
        <a:bodyPr/>
        <a:lstStyle/>
        <a:p>
          <a:endParaRPr lang="id-ID"/>
        </a:p>
      </dgm:t>
    </dgm:pt>
    <dgm:pt modelId="{938AFBFF-8219-48F4-AD2B-F844A2C75B9F}" type="pres">
      <dgm:prSet presAssocID="{BAE77EB2-F185-4BB5-B35E-651CB3BFA3E7}" presName="node" presStyleLbl="node1" presStyleIdx="4" presStyleCnt="6">
        <dgm:presLayoutVars>
          <dgm:bulletEnabled val="1"/>
        </dgm:presLayoutVars>
      </dgm:prSet>
      <dgm:spPr/>
      <dgm:t>
        <a:bodyPr/>
        <a:lstStyle/>
        <a:p>
          <a:endParaRPr lang="id-ID"/>
        </a:p>
      </dgm:t>
    </dgm:pt>
    <dgm:pt modelId="{61DE87CA-D5A0-47C0-A3AE-87EE7613E7DB}" type="pres">
      <dgm:prSet presAssocID="{49316519-A785-48C9-9DA6-64F8271DF132}" presName="sibTrans" presStyleLbl="sibTrans2D1" presStyleIdx="4" presStyleCnt="6"/>
      <dgm:spPr/>
      <dgm:t>
        <a:bodyPr/>
        <a:lstStyle/>
        <a:p>
          <a:endParaRPr lang="id-ID"/>
        </a:p>
      </dgm:t>
    </dgm:pt>
    <dgm:pt modelId="{DFD2CFCD-6AB8-4F72-8588-96FFE31A4230}" type="pres">
      <dgm:prSet presAssocID="{49316519-A785-48C9-9DA6-64F8271DF132}" presName="connectorText" presStyleLbl="sibTrans2D1" presStyleIdx="4" presStyleCnt="6"/>
      <dgm:spPr/>
      <dgm:t>
        <a:bodyPr/>
        <a:lstStyle/>
        <a:p>
          <a:endParaRPr lang="id-ID"/>
        </a:p>
      </dgm:t>
    </dgm:pt>
    <dgm:pt modelId="{1A50555F-6667-46A7-ABD5-6351B9A46566}" type="pres">
      <dgm:prSet presAssocID="{30E28586-E4CA-48FC-9D14-E68F6DE621C5}" presName="node" presStyleLbl="node1" presStyleIdx="5" presStyleCnt="6">
        <dgm:presLayoutVars>
          <dgm:bulletEnabled val="1"/>
        </dgm:presLayoutVars>
      </dgm:prSet>
      <dgm:spPr/>
      <dgm:t>
        <a:bodyPr/>
        <a:lstStyle/>
        <a:p>
          <a:endParaRPr lang="id-ID"/>
        </a:p>
      </dgm:t>
    </dgm:pt>
    <dgm:pt modelId="{33C7254B-FAC7-4649-9D72-CDD64B04FC64}" type="pres">
      <dgm:prSet presAssocID="{2571C2D3-5C40-46E4-BCAB-DA46FD9B2D0A}" presName="sibTrans" presStyleLbl="sibTrans2D1" presStyleIdx="5" presStyleCnt="6"/>
      <dgm:spPr/>
      <dgm:t>
        <a:bodyPr/>
        <a:lstStyle/>
        <a:p>
          <a:endParaRPr lang="id-ID"/>
        </a:p>
      </dgm:t>
    </dgm:pt>
    <dgm:pt modelId="{97FFD03A-D667-4550-BA76-CC151A742760}" type="pres">
      <dgm:prSet presAssocID="{2571C2D3-5C40-46E4-BCAB-DA46FD9B2D0A}" presName="connectorText" presStyleLbl="sibTrans2D1" presStyleIdx="5" presStyleCnt="6"/>
      <dgm:spPr/>
      <dgm:t>
        <a:bodyPr/>
        <a:lstStyle/>
        <a:p>
          <a:endParaRPr lang="id-ID"/>
        </a:p>
      </dgm:t>
    </dgm:pt>
  </dgm:ptLst>
  <dgm:cxnLst>
    <dgm:cxn modelId="{565D9B00-7D26-4A91-8889-E7608395FE13}" type="presOf" srcId="{5AF49F2F-533F-432E-BCD3-132A81C6F3A2}" destId="{6F03E99E-457C-4781-B53B-28A12FF791C2}" srcOrd="1" destOrd="0" presId="urn:microsoft.com/office/officeart/2005/8/layout/cycle2"/>
    <dgm:cxn modelId="{FF151B14-BE7E-4673-B08C-2D6AC7003BA3}" type="presOf" srcId="{49316519-A785-48C9-9DA6-64F8271DF132}" destId="{DFD2CFCD-6AB8-4F72-8588-96FFE31A4230}" srcOrd="1" destOrd="0" presId="urn:microsoft.com/office/officeart/2005/8/layout/cycle2"/>
    <dgm:cxn modelId="{24C96712-E243-41F9-8D24-5A262FDD8097}" type="presOf" srcId="{2571C2D3-5C40-46E4-BCAB-DA46FD9B2D0A}" destId="{33C7254B-FAC7-4649-9D72-CDD64B04FC64}" srcOrd="0" destOrd="0" presId="urn:microsoft.com/office/officeart/2005/8/layout/cycle2"/>
    <dgm:cxn modelId="{2668ABA2-AB5C-4183-BD53-52B974B05B0E}" type="presOf" srcId="{BAE77EB2-F185-4BB5-B35E-651CB3BFA3E7}" destId="{938AFBFF-8219-48F4-AD2B-F844A2C75B9F}" srcOrd="0" destOrd="0" presId="urn:microsoft.com/office/officeart/2005/8/layout/cycle2"/>
    <dgm:cxn modelId="{5885D422-9BBF-4E69-A726-3F2FA4F3F772}" srcId="{9872166D-6CB2-43F4-8F7C-55CB80A3A1DE}" destId="{38B6E94D-13C5-4CC3-8D5E-104132CC967B}" srcOrd="3" destOrd="0" parTransId="{5176DA1F-9F59-4A1F-B15A-1AAA91AE9163}" sibTransId="{210CC375-FAFC-44DA-90D7-199C84062677}"/>
    <dgm:cxn modelId="{CBA92E98-3F56-422F-9E22-F4D21A77A3F1}" type="presOf" srcId="{AF8983AB-42F9-4BCC-BEF0-160F8714341D}" destId="{9B0A0D42-5C93-4803-9D64-250D997E945F}" srcOrd="0" destOrd="0" presId="urn:microsoft.com/office/officeart/2005/8/layout/cycle2"/>
    <dgm:cxn modelId="{BED86BED-28C7-4A0F-A410-23B21F740F3F}" type="presOf" srcId="{AF8983AB-42F9-4BCC-BEF0-160F8714341D}" destId="{3CA62E8A-2161-4DEB-91DD-2A5FF0D1C64E}" srcOrd="1" destOrd="0" presId="urn:microsoft.com/office/officeart/2005/8/layout/cycle2"/>
    <dgm:cxn modelId="{C82E485A-5EE7-40F6-8ECE-54E43B3D155C}" type="presOf" srcId="{E69F9D37-A452-4A63-BF64-939B9D3C2CD1}" destId="{29B294B2-B784-412F-B419-203861D909CC}" srcOrd="0" destOrd="0" presId="urn:microsoft.com/office/officeart/2005/8/layout/cycle2"/>
    <dgm:cxn modelId="{E4075698-CDA1-43C5-B766-7A762CA6B3FF}" type="presOf" srcId="{2C185B2F-A98E-4B05-9590-0E1227A58997}" destId="{54358971-9BDE-4BBE-AAA7-D319AB8F8243}" srcOrd="0" destOrd="0" presId="urn:microsoft.com/office/officeart/2005/8/layout/cycle2"/>
    <dgm:cxn modelId="{42B9AEB8-3F8C-4383-8B75-A073DA75F128}" srcId="{9872166D-6CB2-43F4-8F7C-55CB80A3A1DE}" destId="{E69F9D37-A452-4A63-BF64-939B9D3C2CD1}" srcOrd="2" destOrd="0" parTransId="{88413EBB-BAE1-43FA-B6D4-C50CF83F26D6}" sibTransId="{98F1F768-0AF7-4BF6-B932-2496DE07A639}"/>
    <dgm:cxn modelId="{4DC0E46E-0392-4E72-919D-36DD892EDA39}" type="presOf" srcId="{98F1F768-0AF7-4BF6-B932-2496DE07A639}" destId="{8F7ADAA8-DB0B-426F-AF94-58EFA6CD6E80}" srcOrd="0" destOrd="0" presId="urn:microsoft.com/office/officeart/2005/8/layout/cycle2"/>
    <dgm:cxn modelId="{18B8578A-DD8F-4ABD-AB4A-7237C27D9884}" type="presOf" srcId="{D376F0A5-7175-487A-A1D3-43FCFE7EE3E1}" destId="{173EE5EE-A09F-433C-BB83-C702F7BB95F7}" srcOrd="0" destOrd="0" presId="urn:microsoft.com/office/officeart/2005/8/layout/cycle2"/>
    <dgm:cxn modelId="{05983DC9-E029-4CC4-9DD9-CFF9DEC530FB}" type="presOf" srcId="{210CC375-FAFC-44DA-90D7-199C84062677}" destId="{EE90160A-C8C0-47D3-9C39-7AE91B2FF9C0}" srcOrd="0" destOrd="0" presId="urn:microsoft.com/office/officeart/2005/8/layout/cycle2"/>
    <dgm:cxn modelId="{6DC50B23-CA55-4857-B5D2-088319A1E1BC}" type="presOf" srcId="{30E28586-E4CA-48FC-9D14-E68F6DE621C5}" destId="{1A50555F-6667-46A7-ABD5-6351B9A46566}" srcOrd="0" destOrd="0" presId="urn:microsoft.com/office/officeart/2005/8/layout/cycle2"/>
    <dgm:cxn modelId="{FAE0E18E-09C9-44AF-BFE0-212B749C0B39}" srcId="{9872166D-6CB2-43F4-8F7C-55CB80A3A1DE}" destId="{2C185B2F-A98E-4B05-9590-0E1227A58997}" srcOrd="0" destOrd="0" parTransId="{74852C89-111E-4537-BCDF-1246D0A26BF4}" sibTransId="{AF8983AB-42F9-4BCC-BEF0-160F8714341D}"/>
    <dgm:cxn modelId="{1E0177A1-4F25-42B9-8428-0D8326429003}" type="presOf" srcId="{2571C2D3-5C40-46E4-BCAB-DA46FD9B2D0A}" destId="{97FFD03A-D667-4550-BA76-CC151A742760}" srcOrd="1" destOrd="0" presId="urn:microsoft.com/office/officeart/2005/8/layout/cycle2"/>
    <dgm:cxn modelId="{E7C50B88-2ACD-44E0-AD68-DEFE271A96AD}" type="presOf" srcId="{98F1F768-0AF7-4BF6-B932-2496DE07A639}" destId="{77A88A60-BD2A-4941-9F5E-5E335D0CA861}" srcOrd="1" destOrd="0" presId="urn:microsoft.com/office/officeart/2005/8/layout/cycle2"/>
    <dgm:cxn modelId="{0F9E96A2-27E6-41EC-BB8E-0A1FF25C9F41}" type="presOf" srcId="{210CC375-FAFC-44DA-90D7-199C84062677}" destId="{9F1B9687-D181-421A-9D76-8795622C62D5}" srcOrd="1" destOrd="0" presId="urn:microsoft.com/office/officeart/2005/8/layout/cycle2"/>
    <dgm:cxn modelId="{C6FBDE4D-76E4-44C9-81E0-BA81A8C8FBF0}" srcId="{9872166D-6CB2-43F4-8F7C-55CB80A3A1DE}" destId="{30E28586-E4CA-48FC-9D14-E68F6DE621C5}" srcOrd="5" destOrd="0" parTransId="{F85B4B74-5DAB-47A2-BD58-8FFC0EC6F8DE}" sibTransId="{2571C2D3-5C40-46E4-BCAB-DA46FD9B2D0A}"/>
    <dgm:cxn modelId="{2E990130-D263-4056-BCF1-5C9EE18210F1}" type="presOf" srcId="{9872166D-6CB2-43F4-8F7C-55CB80A3A1DE}" destId="{A94CBAD0-ED7D-4347-A4A7-2E9154EABA7E}" srcOrd="0" destOrd="0" presId="urn:microsoft.com/office/officeart/2005/8/layout/cycle2"/>
    <dgm:cxn modelId="{9EC13F81-9C23-4D26-BA9F-ED3AE310AB9C}" srcId="{9872166D-6CB2-43F4-8F7C-55CB80A3A1DE}" destId="{BAE77EB2-F185-4BB5-B35E-651CB3BFA3E7}" srcOrd="4" destOrd="0" parTransId="{1F0F8D42-1E61-4BDE-9C61-7337DE7BD6C5}" sibTransId="{49316519-A785-48C9-9DA6-64F8271DF132}"/>
    <dgm:cxn modelId="{E03F63F7-FEF3-4021-A089-DFBCA3795557}" srcId="{9872166D-6CB2-43F4-8F7C-55CB80A3A1DE}" destId="{D376F0A5-7175-487A-A1D3-43FCFE7EE3E1}" srcOrd="1" destOrd="0" parTransId="{FD71037E-88FA-4F44-8B67-225C46B5D33B}" sibTransId="{5AF49F2F-533F-432E-BCD3-132A81C6F3A2}"/>
    <dgm:cxn modelId="{0A18C292-7BD4-4D8C-9547-A44B1D75FFC2}" type="presOf" srcId="{38B6E94D-13C5-4CC3-8D5E-104132CC967B}" destId="{D6D10F36-86AB-4C81-97F8-613B52525EA8}" srcOrd="0" destOrd="0" presId="urn:microsoft.com/office/officeart/2005/8/layout/cycle2"/>
    <dgm:cxn modelId="{A82EFE10-D5F1-4F4F-9E79-63B18EF5AC8F}" type="presOf" srcId="{49316519-A785-48C9-9DA6-64F8271DF132}" destId="{61DE87CA-D5A0-47C0-A3AE-87EE7613E7DB}" srcOrd="0" destOrd="0" presId="urn:microsoft.com/office/officeart/2005/8/layout/cycle2"/>
    <dgm:cxn modelId="{F50712F0-2F33-4E5D-AA76-9E4C68D5E82A}" type="presOf" srcId="{5AF49F2F-533F-432E-BCD3-132A81C6F3A2}" destId="{0B2C1A1D-08A2-4159-9C6D-0F6082803EAB}" srcOrd="0" destOrd="0" presId="urn:microsoft.com/office/officeart/2005/8/layout/cycle2"/>
    <dgm:cxn modelId="{17784A26-7D06-4598-904B-66DEE4B14C7C}" type="presParOf" srcId="{A94CBAD0-ED7D-4347-A4A7-2E9154EABA7E}" destId="{54358971-9BDE-4BBE-AAA7-D319AB8F8243}" srcOrd="0" destOrd="0" presId="urn:microsoft.com/office/officeart/2005/8/layout/cycle2"/>
    <dgm:cxn modelId="{E28E4C95-51C7-46EC-A7E1-B39FF1DEA768}" type="presParOf" srcId="{A94CBAD0-ED7D-4347-A4A7-2E9154EABA7E}" destId="{9B0A0D42-5C93-4803-9D64-250D997E945F}" srcOrd="1" destOrd="0" presId="urn:microsoft.com/office/officeart/2005/8/layout/cycle2"/>
    <dgm:cxn modelId="{87E7CC60-9FB3-4E34-B519-7354EA3B6101}" type="presParOf" srcId="{9B0A0D42-5C93-4803-9D64-250D997E945F}" destId="{3CA62E8A-2161-4DEB-91DD-2A5FF0D1C64E}" srcOrd="0" destOrd="0" presId="urn:microsoft.com/office/officeart/2005/8/layout/cycle2"/>
    <dgm:cxn modelId="{4735725D-3548-4ADF-B5A7-DD52FC087895}" type="presParOf" srcId="{A94CBAD0-ED7D-4347-A4A7-2E9154EABA7E}" destId="{173EE5EE-A09F-433C-BB83-C702F7BB95F7}" srcOrd="2" destOrd="0" presId="urn:microsoft.com/office/officeart/2005/8/layout/cycle2"/>
    <dgm:cxn modelId="{416AB812-325D-4B4B-BE77-C7345BFA27FB}" type="presParOf" srcId="{A94CBAD0-ED7D-4347-A4A7-2E9154EABA7E}" destId="{0B2C1A1D-08A2-4159-9C6D-0F6082803EAB}" srcOrd="3" destOrd="0" presId="urn:microsoft.com/office/officeart/2005/8/layout/cycle2"/>
    <dgm:cxn modelId="{63B84532-A0EB-4732-B474-70C451A677DA}" type="presParOf" srcId="{0B2C1A1D-08A2-4159-9C6D-0F6082803EAB}" destId="{6F03E99E-457C-4781-B53B-28A12FF791C2}" srcOrd="0" destOrd="0" presId="urn:microsoft.com/office/officeart/2005/8/layout/cycle2"/>
    <dgm:cxn modelId="{FC808F72-8917-4723-B521-66427E32CB3E}" type="presParOf" srcId="{A94CBAD0-ED7D-4347-A4A7-2E9154EABA7E}" destId="{29B294B2-B784-412F-B419-203861D909CC}" srcOrd="4" destOrd="0" presId="urn:microsoft.com/office/officeart/2005/8/layout/cycle2"/>
    <dgm:cxn modelId="{E4431F0B-8D7D-4041-99E0-FCED241ED8BB}" type="presParOf" srcId="{A94CBAD0-ED7D-4347-A4A7-2E9154EABA7E}" destId="{8F7ADAA8-DB0B-426F-AF94-58EFA6CD6E80}" srcOrd="5" destOrd="0" presId="urn:microsoft.com/office/officeart/2005/8/layout/cycle2"/>
    <dgm:cxn modelId="{A82016D3-14C9-45FD-A038-605A3D4B0BF7}" type="presParOf" srcId="{8F7ADAA8-DB0B-426F-AF94-58EFA6CD6E80}" destId="{77A88A60-BD2A-4941-9F5E-5E335D0CA861}" srcOrd="0" destOrd="0" presId="urn:microsoft.com/office/officeart/2005/8/layout/cycle2"/>
    <dgm:cxn modelId="{EDA3844E-D479-4652-9D31-596473551055}" type="presParOf" srcId="{A94CBAD0-ED7D-4347-A4A7-2E9154EABA7E}" destId="{D6D10F36-86AB-4C81-97F8-613B52525EA8}" srcOrd="6" destOrd="0" presId="urn:microsoft.com/office/officeart/2005/8/layout/cycle2"/>
    <dgm:cxn modelId="{BD048E93-8E3D-4660-B318-E9880B94C06A}" type="presParOf" srcId="{A94CBAD0-ED7D-4347-A4A7-2E9154EABA7E}" destId="{EE90160A-C8C0-47D3-9C39-7AE91B2FF9C0}" srcOrd="7" destOrd="0" presId="urn:microsoft.com/office/officeart/2005/8/layout/cycle2"/>
    <dgm:cxn modelId="{25A5CD3E-880C-4B33-B5A5-F441B9226520}" type="presParOf" srcId="{EE90160A-C8C0-47D3-9C39-7AE91B2FF9C0}" destId="{9F1B9687-D181-421A-9D76-8795622C62D5}" srcOrd="0" destOrd="0" presId="urn:microsoft.com/office/officeart/2005/8/layout/cycle2"/>
    <dgm:cxn modelId="{F1470103-2821-4672-922D-5C892D019926}" type="presParOf" srcId="{A94CBAD0-ED7D-4347-A4A7-2E9154EABA7E}" destId="{938AFBFF-8219-48F4-AD2B-F844A2C75B9F}" srcOrd="8" destOrd="0" presId="urn:microsoft.com/office/officeart/2005/8/layout/cycle2"/>
    <dgm:cxn modelId="{6C03AC30-00DD-4879-A15D-9DBBE1E0CEBE}" type="presParOf" srcId="{A94CBAD0-ED7D-4347-A4A7-2E9154EABA7E}" destId="{61DE87CA-D5A0-47C0-A3AE-87EE7613E7DB}" srcOrd="9" destOrd="0" presId="urn:microsoft.com/office/officeart/2005/8/layout/cycle2"/>
    <dgm:cxn modelId="{B7AC167F-7ABA-444C-B101-DC06B3EF9E6B}" type="presParOf" srcId="{61DE87CA-D5A0-47C0-A3AE-87EE7613E7DB}" destId="{DFD2CFCD-6AB8-4F72-8588-96FFE31A4230}" srcOrd="0" destOrd="0" presId="urn:microsoft.com/office/officeart/2005/8/layout/cycle2"/>
    <dgm:cxn modelId="{85CF961D-FF0A-4B21-A4C0-8C2D878A470E}" type="presParOf" srcId="{A94CBAD0-ED7D-4347-A4A7-2E9154EABA7E}" destId="{1A50555F-6667-46A7-ABD5-6351B9A46566}" srcOrd="10" destOrd="0" presId="urn:microsoft.com/office/officeart/2005/8/layout/cycle2"/>
    <dgm:cxn modelId="{062A1704-C2B7-4BE5-8D12-F21C5F406F23}" type="presParOf" srcId="{A94CBAD0-ED7D-4347-A4A7-2E9154EABA7E}" destId="{33C7254B-FAC7-4649-9D72-CDD64B04FC64}" srcOrd="11" destOrd="0" presId="urn:microsoft.com/office/officeart/2005/8/layout/cycle2"/>
    <dgm:cxn modelId="{E7D0E7F4-B397-4C07-9C0D-2D6FA5498A0E}" type="presParOf" srcId="{33C7254B-FAC7-4649-9D72-CDD64B04FC64}" destId="{97FFD03A-D667-4550-BA76-CC151A742760}"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65D51372-0846-4664-920D-B003EF1CC0C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5D51372-0846-4664-920D-B003EF1CC0C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5D51372-0846-4664-920D-B003EF1CC0C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5D51372-0846-4664-920D-B003EF1CC0C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5D51372-0846-4664-920D-B003EF1CC0C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5D51372-0846-4664-920D-B003EF1CC0C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5D51372-0846-4664-920D-B003EF1CC0C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8" name="Slide Number Placeholder 7"/>
          <p:cNvSpPr>
            <a:spLocks noGrp="1"/>
          </p:cNvSpPr>
          <p:nvPr>
            <p:ph type="sldNum" sz="quarter" idx="11"/>
          </p:nvPr>
        </p:nvSpPr>
        <p:spPr/>
        <p:txBody>
          <a:bodyPr/>
          <a:lstStyle/>
          <a:p>
            <a:fld id="{65D51372-0846-4664-920D-B003EF1CC0CA}"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5D51372-0846-4664-920D-B003EF1CC0C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1B0697-F160-4B33-BED6-BFB54678D3E5}" type="datetimeFigureOut">
              <a:rPr lang="id-ID" smtClean="0"/>
              <a:pPr/>
              <a:t>30/01/2018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p:spPr>
        <p:txBody>
          <a:bodyPr/>
          <a:lstStyle/>
          <a:p>
            <a:fld id="{65D51372-0846-4664-920D-B003EF1CC0C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91B0697-F160-4B33-BED6-BFB54678D3E5}" type="datetimeFigureOut">
              <a:rPr lang="id-ID" smtClean="0"/>
              <a:pPr/>
              <a:t>30/01/2018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5D51372-0846-4664-920D-B003EF1CC0C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91B0697-F160-4B33-BED6-BFB54678D3E5}" type="datetimeFigureOut">
              <a:rPr lang="id-ID" smtClean="0"/>
              <a:pPr/>
              <a:t>30/01/2018</a:t>
            </a:fld>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5D51372-0846-4664-920D-B003EF1CC0CA}"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SOP MEDIA TELEVISI</a:t>
            </a:r>
            <a:endParaRPr lang="id-ID" dirty="0"/>
          </a:p>
        </p:txBody>
      </p:sp>
      <p:sp>
        <p:nvSpPr>
          <p:cNvPr id="3" name="Subtitle 2"/>
          <p:cNvSpPr>
            <a:spLocks noGrp="1"/>
          </p:cNvSpPr>
          <p:nvPr>
            <p:ph type="subTitle" idx="1"/>
          </p:nvPr>
        </p:nvSpPr>
        <p:spPr/>
        <p:txBody>
          <a:bodyPr/>
          <a:lstStyle/>
          <a:p>
            <a:r>
              <a:rPr lang="id-ID" dirty="0" smtClean="0"/>
              <a:t>Media &amp; Sistem Studio </a:t>
            </a:r>
          </a:p>
          <a:p>
            <a:r>
              <a:rPr lang="id-ID" dirty="0" smtClean="0"/>
              <a:t>Pertemuan </a:t>
            </a:r>
            <a:r>
              <a:rPr lang="id-ID" dirty="0" smtClean="0"/>
              <a:t>14</a:t>
            </a:r>
            <a:endParaRPr lang="id-ID" dirty="0"/>
          </a:p>
        </p:txBody>
      </p:sp>
      <p:sp>
        <p:nvSpPr>
          <p:cNvPr id="4" name="Subtitle 2"/>
          <p:cNvSpPr txBox="1">
            <a:spLocks/>
          </p:cNvSpPr>
          <p:nvPr/>
        </p:nvSpPr>
        <p:spPr>
          <a:xfrm>
            <a:off x="500034" y="4357694"/>
            <a:ext cx="6480048" cy="395278"/>
          </a:xfrm>
          <a:prstGeom prst="rect">
            <a:avLst/>
          </a:prstGeom>
        </p:spPr>
        <p:txBody>
          <a:bodyPr vert="horz" tIns="0" rIns="45720" bIns="0" anchor="b">
            <a:normAutofit/>
          </a:bodyPr>
          <a:lstStyle/>
          <a:p>
            <a:pPr marL="0" marR="0" lvl="0" indent="0" algn="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Amar</a:t>
            </a:r>
            <a:r>
              <a:rPr kumimoji="0" lang="id-ID" sz="2000" b="0" i="0" u="none" strike="noStrike" kern="1200" cap="none" spc="0" normalizeH="0" noProof="0" dirty="0" smtClean="0">
                <a:ln>
                  <a:noFill/>
                </a:ln>
                <a:solidFill>
                  <a:schemeClr val="tx1"/>
                </a:solidFill>
                <a:effectLst/>
                <a:uLnTx/>
                <a:uFillTx/>
                <a:latin typeface="+mn-lt"/>
                <a:ea typeface="+mn-ea"/>
                <a:cs typeface="+mn-cs"/>
              </a:rPr>
              <a:t> Nugraha</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Program</a:t>
            </a:r>
            <a:endParaRPr lang="id-ID" dirty="0"/>
          </a:p>
        </p:txBody>
      </p:sp>
      <p:sp>
        <p:nvSpPr>
          <p:cNvPr id="3" name="Content Placeholder 2"/>
          <p:cNvSpPr>
            <a:spLocks noGrp="1"/>
          </p:cNvSpPr>
          <p:nvPr>
            <p:ph idx="1"/>
          </p:nvPr>
        </p:nvSpPr>
        <p:spPr/>
        <p:txBody>
          <a:bodyPr/>
          <a:lstStyle/>
          <a:p>
            <a:r>
              <a:rPr lang="id-ID" dirty="0" smtClean="0"/>
              <a:t>Program final produksi akan di lakukan pendataan dan preview oleh tim program.</a:t>
            </a:r>
          </a:p>
          <a:p>
            <a:r>
              <a:rPr lang="id-ID" dirty="0" smtClean="0"/>
              <a:t>Di cek mengenai warna, alur program dan kepentingan klien/ sponsor dalam program.</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QC Division</a:t>
            </a:r>
            <a:endParaRPr lang="id-ID" dirty="0"/>
          </a:p>
        </p:txBody>
      </p:sp>
      <p:sp>
        <p:nvSpPr>
          <p:cNvPr id="3" name="Content Placeholder 2"/>
          <p:cNvSpPr>
            <a:spLocks noGrp="1"/>
          </p:cNvSpPr>
          <p:nvPr>
            <p:ph idx="1"/>
          </p:nvPr>
        </p:nvSpPr>
        <p:spPr/>
        <p:txBody>
          <a:bodyPr/>
          <a:lstStyle/>
          <a:p>
            <a:r>
              <a:rPr lang="id-ID" dirty="0" smtClean="0"/>
              <a:t>Melakukan pengecekan standar teknis dari sebuah program.</a:t>
            </a:r>
          </a:p>
          <a:p>
            <a:r>
              <a:rPr lang="id-ID" dirty="0" smtClean="0"/>
              <a:t>Melakukan pengontrolan melalui alat ukur seperti </a:t>
            </a:r>
            <a:r>
              <a:rPr lang="id-ID" i="1" dirty="0" smtClean="0"/>
              <a:t>wave form.</a:t>
            </a:r>
          </a:p>
          <a:p>
            <a:r>
              <a:rPr lang="id-ID" dirty="0" smtClean="0"/>
              <a:t>Melakukan kontrol sesuai dengan kebijakan perusahaan/ media.</a:t>
            </a:r>
          </a:p>
          <a:p>
            <a:r>
              <a:rPr lang="id-ID" dirty="0" smtClean="0"/>
              <a:t>Meloloskan dan memberikan tanda lolos QC.</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Traffic &amp; Schedulling</a:t>
            </a:r>
            <a:endParaRPr lang="id-ID" dirty="0"/>
          </a:p>
        </p:txBody>
      </p:sp>
      <p:sp>
        <p:nvSpPr>
          <p:cNvPr id="3" name="Content Placeholder 2"/>
          <p:cNvSpPr>
            <a:spLocks noGrp="1"/>
          </p:cNvSpPr>
          <p:nvPr>
            <p:ph idx="1"/>
          </p:nvPr>
        </p:nvSpPr>
        <p:spPr/>
        <p:txBody>
          <a:bodyPr/>
          <a:lstStyle/>
          <a:p>
            <a:r>
              <a:rPr lang="id-ID" dirty="0" smtClean="0"/>
              <a:t>Program yang telah Lolos QC maka akan dilakukan pendataan dan penjadwalan.</a:t>
            </a:r>
          </a:p>
          <a:p>
            <a:r>
              <a:rPr lang="id-ID" dirty="0" smtClean="0"/>
              <a:t>Program yang sudah terdata siap ditayangkan.</a:t>
            </a:r>
          </a:p>
          <a:p>
            <a:r>
              <a:rPr lang="id-ID" dirty="0" smtClean="0"/>
              <a:t>Memberikan data dan dokumen/ program yang siap disiarkan oleh </a:t>
            </a:r>
            <a:r>
              <a:rPr lang="id-ID" i="1" dirty="0" smtClean="0"/>
              <a:t>Master Control Room.</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Library</a:t>
            </a:r>
            <a:endParaRPr lang="id-ID" dirty="0"/>
          </a:p>
        </p:txBody>
      </p:sp>
      <p:sp>
        <p:nvSpPr>
          <p:cNvPr id="3" name="Content Placeholder 2"/>
          <p:cNvSpPr>
            <a:spLocks noGrp="1"/>
          </p:cNvSpPr>
          <p:nvPr>
            <p:ph idx="1"/>
          </p:nvPr>
        </p:nvSpPr>
        <p:spPr/>
        <p:txBody>
          <a:bodyPr/>
          <a:lstStyle/>
          <a:p>
            <a:r>
              <a:rPr lang="id-ID" dirty="0" smtClean="0"/>
              <a:t>Tempat penyimpanan data program yang telah siar.</a:t>
            </a:r>
          </a:p>
          <a:p>
            <a:r>
              <a:rPr lang="id-ID" dirty="0" smtClean="0"/>
              <a:t>Tak jarang </a:t>
            </a:r>
            <a:r>
              <a:rPr lang="id-ID" i="1" dirty="0" smtClean="0"/>
              <a:t>Master Shooting </a:t>
            </a:r>
            <a:r>
              <a:rPr lang="id-ID" dirty="0" smtClean="0"/>
              <a:t> turut disertakan di dalam penyimpanan.</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Program</a:t>
            </a:r>
            <a:endParaRPr lang="id-ID" dirty="0"/>
          </a:p>
        </p:txBody>
      </p:sp>
      <p:sp>
        <p:nvSpPr>
          <p:cNvPr id="3" name="Content Placeholder 2"/>
          <p:cNvSpPr>
            <a:spLocks noGrp="1"/>
          </p:cNvSpPr>
          <p:nvPr>
            <p:ph idx="1"/>
          </p:nvPr>
        </p:nvSpPr>
        <p:spPr/>
        <p:txBody>
          <a:bodyPr/>
          <a:lstStyle/>
          <a:p>
            <a:r>
              <a:rPr lang="id-ID" dirty="0" smtClean="0"/>
              <a:t>Mengevaluasi secara berkala dari tayangan program.</a:t>
            </a:r>
          </a:p>
          <a:p>
            <a:r>
              <a:rPr lang="id-ID" dirty="0" smtClean="0"/>
              <a:t>Melakukan kajian dan membuat desain/ konsep program.</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Definition</a:t>
            </a:r>
            <a:endParaRPr lang="id-ID" dirty="0"/>
          </a:p>
        </p:txBody>
      </p:sp>
      <p:sp>
        <p:nvSpPr>
          <p:cNvPr id="3" name="Content Placeholder 2"/>
          <p:cNvSpPr>
            <a:spLocks noGrp="1"/>
          </p:cNvSpPr>
          <p:nvPr>
            <p:ph idx="1"/>
          </p:nvPr>
        </p:nvSpPr>
        <p:spPr/>
        <p:txBody>
          <a:bodyPr/>
          <a:lstStyle/>
          <a:p>
            <a:r>
              <a:rPr lang="id-ID" b="1" dirty="0" smtClean="0"/>
              <a:t>Standart Operational Procedure</a:t>
            </a:r>
          </a:p>
          <a:p>
            <a:pPr>
              <a:buNone/>
            </a:pPr>
            <a:r>
              <a:rPr lang="id-ID" dirty="0" smtClean="0"/>
              <a:t>	</a:t>
            </a:r>
            <a:r>
              <a:rPr lang="en-US" dirty="0" smtClean="0"/>
              <a:t>is </a:t>
            </a:r>
            <a:r>
              <a:rPr lang="en-US" dirty="0"/>
              <a:t>a procedure specific to your operation that describes the activities necessary </a:t>
            </a:r>
            <a:r>
              <a:rPr lang="en-US" dirty="0" smtClean="0"/>
              <a:t>to </a:t>
            </a:r>
            <a:r>
              <a:rPr lang="en-US" dirty="0"/>
              <a:t>complete tasks in accordance with industry regulations, provincial laws or even just </a:t>
            </a:r>
            <a:r>
              <a:rPr lang="en-US" dirty="0" smtClean="0"/>
              <a:t>your </a:t>
            </a:r>
            <a:r>
              <a:rPr lang="en-US" dirty="0"/>
              <a:t>own standards for running your business</a:t>
            </a:r>
            <a:r>
              <a:rPr lang="en-US" dirty="0" smtClean="0"/>
              <a:t>.</a:t>
            </a:r>
            <a:r>
              <a:rPr lang="id-ID" dirty="0" smtClean="0"/>
              <a:t> </a:t>
            </a:r>
            <a:r>
              <a:rPr lang="id-ID" i="1" dirty="0" smtClean="0"/>
              <a:t>(SBEC)</a:t>
            </a:r>
            <a:endParaRPr lang="en-US" i="1" dirty="0"/>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AIM</a:t>
            </a:r>
            <a:endParaRPr lang="id-ID" dirty="0"/>
          </a:p>
        </p:txBody>
      </p:sp>
      <p:sp>
        <p:nvSpPr>
          <p:cNvPr id="3" name="Content Placeholder 2"/>
          <p:cNvSpPr>
            <a:spLocks noGrp="1"/>
          </p:cNvSpPr>
          <p:nvPr>
            <p:ph idx="1"/>
          </p:nvPr>
        </p:nvSpPr>
        <p:spPr/>
        <p:txBody>
          <a:bodyPr>
            <a:normAutofit fontScale="70000" lnSpcReduction="20000"/>
          </a:bodyPr>
          <a:lstStyle/>
          <a:p>
            <a:r>
              <a:rPr lang="en-US" dirty="0"/>
              <a:t>efficiencies, and therefore </a:t>
            </a:r>
            <a:r>
              <a:rPr lang="en-US" dirty="0" smtClean="0"/>
              <a:t>profitability</a:t>
            </a:r>
            <a:endParaRPr lang="en-US" dirty="0"/>
          </a:p>
          <a:p>
            <a:r>
              <a:rPr lang="en-US" dirty="0"/>
              <a:t>consistency and reliability in production and </a:t>
            </a:r>
            <a:r>
              <a:rPr lang="en-US" dirty="0" smtClean="0"/>
              <a:t>service</a:t>
            </a:r>
            <a:r>
              <a:rPr lang="id-ID" dirty="0" smtClean="0"/>
              <a:t> </a:t>
            </a:r>
          </a:p>
          <a:p>
            <a:r>
              <a:rPr lang="en-US" dirty="0" smtClean="0"/>
              <a:t>Fewer</a:t>
            </a:r>
            <a:r>
              <a:rPr lang="id-ID" dirty="0" smtClean="0"/>
              <a:t> </a:t>
            </a:r>
            <a:r>
              <a:rPr lang="en-US" dirty="0" smtClean="0"/>
              <a:t>errors </a:t>
            </a:r>
            <a:r>
              <a:rPr lang="en-US" dirty="0"/>
              <a:t>in all </a:t>
            </a:r>
            <a:r>
              <a:rPr lang="en-US" dirty="0" smtClean="0"/>
              <a:t>areas</a:t>
            </a:r>
            <a:endParaRPr lang="en-US" dirty="0"/>
          </a:p>
          <a:p>
            <a:r>
              <a:rPr lang="en-US" dirty="0"/>
              <a:t>a way to </a:t>
            </a:r>
            <a:r>
              <a:rPr lang="en-US" dirty="0" smtClean="0"/>
              <a:t>resolve</a:t>
            </a:r>
            <a:r>
              <a:rPr lang="id-ID" dirty="0" smtClean="0"/>
              <a:t> </a:t>
            </a:r>
            <a:r>
              <a:rPr lang="en-US" dirty="0" smtClean="0"/>
              <a:t>conflicts </a:t>
            </a:r>
            <a:r>
              <a:rPr lang="en-US" dirty="0"/>
              <a:t>between </a:t>
            </a:r>
            <a:r>
              <a:rPr lang="en-US" dirty="0" smtClean="0"/>
              <a:t>partners</a:t>
            </a:r>
            <a:endParaRPr lang="en-US" dirty="0"/>
          </a:p>
          <a:p>
            <a:r>
              <a:rPr lang="en-US" dirty="0"/>
              <a:t>a </a:t>
            </a:r>
            <a:r>
              <a:rPr lang="en-US" dirty="0" smtClean="0"/>
              <a:t>healthy</a:t>
            </a:r>
            <a:r>
              <a:rPr lang="id-ID" dirty="0" smtClean="0"/>
              <a:t> </a:t>
            </a:r>
            <a:r>
              <a:rPr lang="en-US" dirty="0" smtClean="0"/>
              <a:t>and safe</a:t>
            </a:r>
            <a:r>
              <a:rPr lang="id-ID" dirty="0" smtClean="0"/>
              <a:t> </a:t>
            </a:r>
            <a:r>
              <a:rPr lang="en-US" dirty="0" smtClean="0"/>
              <a:t>environment</a:t>
            </a:r>
            <a:endParaRPr lang="en-US" dirty="0"/>
          </a:p>
          <a:p>
            <a:r>
              <a:rPr lang="en-US" dirty="0"/>
              <a:t>protection of employers in areas of potential liability and personnel </a:t>
            </a:r>
            <a:r>
              <a:rPr lang="en-US" dirty="0" smtClean="0"/>
              <a:t>matters</a:t>
            </a:r>
            <a:endParaRPr lang="en-US" dirty="0"/>
          </a:p>
          <a:p>
            <a:r>
              <a:rPr lang="en-US" dirty="0"/>
              <a:t>a roadmap for how to resolve issues </a:t>
            </a:r>
            <a:r>
              <a:rPr lang="en-US" dirty="0" smtClean="0"/>
              <a:t>– </a:t>
            </a:r>
            <a:r>
              <a:rPr lang="en-US" dirty="0"/>
              <a:t>and the removal of emotion from </a:t>
            </a:r>
            <a:r>
              <a:rPr lang="en-US" dirty="0" smtClean="0"/>
              <a:t>troubleshooting</a:t>
            </a:r>
            <a:r>
              <a:rPr lang="id-ID" dirty="0" smtClean="0"/>
              <a:t> </a:t>
            </a:r>
            <a:r>
              <a:rPr lang="en-US" dirty="0" smtClean="0"/>
              <a:t>– </a:t>
            </a:r>
            <a:r>
              <a:rPr lang="en-US" dirty="0"/>
              <a:t>allowing needed focus on solving the </a:t>
            </a:r>
            <a:r>
              <a:rPr lang="en-US" dirty="0" smtClean="0"/>
              <a:t>problem</a:t>
            </a:r>
            <a:r>
              <a:rPr lang="id-ID" dirty="0" smtClean="0"/>
              <a:t>.</a:t>
            </a:r>
            <a:endParaRPr lang="en-US" dirty="0"/>
          </a:p>
          <a:p>
            <a:r>
              <a:rPr lang="en-US" dirty="0"/>
              <a:t>a first line of defense in any inspection, whether it be by a regulatory body, a partner </a:t>
            </a:r>
            <a:r>
              <a:rPr lang="en-US" dirty="0" smtClean="0"/>
              <a:t>or </a:t>
            </a:r>
            <a:r>
              <a:rPr lang="en-US" dirty="0"/>
              <a:t>potential partner, a client, or a firm conducting due diligence for a possible </a:t>
            </a:r>
            <a:r>
              <a:rPr lang="en-US" dirty="0" smtClean="0"/>
              <a:t>purchase</a:t>
            </a:r>
            <a:r>
              <a:rPr lang="id-ID" dirty="0" smtClean="0"/>
              <a:t>.</a:t>
            </a:r>
            <a:endParaRPr lang="en-US" dirty="0"/>
          </a:p>
          <a:p>
            <a:r>
              <a:rPr lang="en-US" dirty="0"/>
              <a:t>value </a:t>
            </a:r>
            <a:r>
              <a:rPr lang="en-US" dirty="0" smtClean="0"/>
              <a:t>added to </a:t>
            </a:r>
            <a:r>
              <a:rPr lang="en-US" dirty="0"/>
              <a:t>your business should you ever wish to sell it</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Production Television Program SOP</a:t>
            </a:r>
            <a:endParaRPr lang="id-ID"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Pra Produksi</a:t>
            </a:r>
            <a:endParaRPr lang="id-ID" dirty="0"/>
          </a:p>
        </p:txBody>
      </p:sp>
      <p:sp>
        <p:nvSpPr>
          <p:cNvPr id="3" name="Content Placeholder 2"/>
          <p:cNvSpPr>
            <a:spLocks noGrp="1"/>
          </p:cNvSpPr>
          <p:nvPr>
            <p:ph idx="1"/>
          </p:nvPr>
        </p:nvSpPr>
        <p:spPr/>
        <p:txBody>
          <a:bodyPr>
            <a:normAutofit fontScale="70000" lnSpcReduction="20000"/>
          </a:bodyPr>
          <a:lstStyle/>
          <a:p>
            <a:pPr>
              <a:buNone/>
            </a:pPr>
            <a:r>
              <a:rPr lang="id-ID" dirty="0" smtClean="0"/>
              <a:t>a) Pra-Produksi (ide, perencanaan, dan persiapan)</a:t>
            </a:r>
            <a:br>
              <a:rPr lang="id-ID" dirty="0" smtClean="0"/>
            </a:br>
            <a:r>
              <a:rPr lang="id-ID" dirty="0" smtClean="0"/>
              <a:t>Meliputi tiga bagian seperti berikut ini:</a:t>
            </a:r>
            <a:br>
              <a:rPr lang="id-ID" dirty="0" smtClean="0"/>
            </a:br>
            <a:r>
              <a:rPr lang="id-ID" dirty="0" smtClean="0"/>
              <a:t>1). Penemuan Ide</a:t>
            </a:r>
            <a:br>
              <a:rPr lang="id-ID" dirty="0" smtClean="0"/>
            </a:br>
            <a:r>
              <a:rPr lang="id-ID" dirty="0" smtClean="0"/>
              <a:t>Tahap ini dimulai ketika seorang produser menemukan ide/gagasan, membuat riset dan menuliskan naskah atau meminta penulis naskah mengembangkan ide menjadi naskah sesudah riset.</a:t>
            </a:r>
            <a:br>
              <a:rPr lang="id-ID" dirty="0" smtClean="0"/>
            </a:br>
            <a:r>
              <a:rPr lang="id-ID" dirty="0" smtClean="0"/>
              <a:t>2). Perencanaan</a:t>
            </a:r>
            <a:br>
              <a:rPr lang="id-ID" dirty="0" smtClean="0"/>
            </a:br>
            <a:r>
              <a:rPr lang="id-ID" dirty="0" smtClean="0"/>
              <a:t>Tahap ini meliputi jangka waktu kerja (time schedule), penyempurnaan naskah, pemilihan artis, lokasi dan crew. </a:t>
            </a:r>
            <a:br>
              <a:rPr lang="id-ID" dirty="0" smtClean="0"/>
            </a:br>
            <a:r>
              <a:rPr lang="id-ID" dirty="0" smtClean="0"/>
              <a:t>3). Persiapan</a:t>
            </a:r>
            <a:br>
              <a:rPr lang="id-ID" dirty="0" smtClean="0"/>
            </a:br>
            <a:r>
              <a:rPr lang="id-ID" dirty="0" smtClean="0"/>
              <a:t>Tahap ini meliputi pemberesan semua kontrak, perizinan dan surat menyurat. Latihan para artis dan pembuatan setting, meneliti dan melengkapi peralatan yang diperlukan.</a:t>
            </a:r>
            <a:br>
              <a:rPr lang="id-ID" dirty="0" smtClean="0"/>
            </a:b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Produksi</a:t>
            </a:r>
            <a:endParaRPr lang="id-ID" dirty="0"/>
          </a:p>
        </p:txBody>
      </p:sp>
      <p:sp>
        <p:nvSpPr>
          <p:cNvPr id="3" name="Content Placeholder 2"/>
          <p:cNvSpPr>
            <a:spLocks noGrp="1"/>
          </p:cNvSpPr>
          <p:nvPr>
            <p:ph idx="1"/>
          </p:nvPr>
        </p:nvSpPr>
        <p:spPr/>
        <p:txBody>
          <a:bodyPr>
            <a:normAutofit fontScale="92500" lnSpcReduction="10000"/>
          </a:bodyPr>
          <a:lstStyle/>
          <a:p>
            <a:r>
              <a:rPr lang="id-ID" dirty="0"/>
              <a:t>S</a:t>
            </a:r>
            <a:r>
              <a:rPr lang="id-ID" dirty="0" smtClean="0"/>
              <a:t>etelah perencanaan dan persiapan selesai betul, pelaksanaan produksi dimulai. Sutradara mulai bekerja sama dengan crew mencoba mewujudkan apa yang direncanakan dalam kertas dan tulisan (shooting scipt) menjadi gambar, susunan gambar yang dapat bercerita. Dalam pelaksanaan produksi ini, sutradara yang menentukan jenis shot yang akan diambil di dalam adegan (scene). </a:t>
            </a:r>
            <a:br>
              <a:rPr lang="id-ID" dirty="0" smtClean="0"/>
            </a:b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Paska Produksi</a:t>
            </a:r>
            <a:endParaRPr lang="id-ID" dirty="0"/>
          </a:p>
        </p:txBody>
      </p:sp>
      <p:sp>
        <p:nvSpPr>
          <p:cNvPr id="3" name="Content Placeholder 2"/>
          <p:cNvSpPr>
            <a:spLocks noGrp="1"/>
          </p:cNvSpPr>
          <p:nvPr>
            <p:ph idx="1"/>
          </p:nvPr>
        </p:nvSpPr>
        <p:spPr/>
        <p:txBody>
          <a:bodyPr/>
          <a:lstStyle/>
          <a:p>
            <a:r>
              <a:rPr lang="id-ID" dirty="0" smtClean="0"/>
              <a:t>Pada tahap ini melakukan editing (pemotongan dan penyambungan gambar). Pada tahap editing seorang editor melakukan penyambungan gambar, mixing audio, affek-effek dan sebagainya.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SOP Broadcast System</a:t>
            </a:r>
            <a:endParaRPr lang="id-ID"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Produksi</a:t>
            </a:r>
            <a:endParaRPr lang="id-ID" dirty="0"/>
          </a:p>
        </p:txBody>
      </p:sp>
      <p:sp>
        <p:nvSpPr>
          <p:cNvPr id="3" name="Content Placeholder 2"/>
          <p:cNvSpPr>
            <a:spLocks noGrp="1"/>
          </p:cNvSpPr>
          <p:nvPr>
            <p:ph idx="1"/>
          </p:nvPr>
        </p:nvSpPr>
        <p:spPr/>
        <p:txBody>
          <a:bodyPr/>
          <a:lstStyle/>
          <a:p>
            <a:r>
              <a:rPr lang="id-ID" dirty="0" smtClean="0"/>
              <a:t>Program sudah selesai editing dan mixing yang dikerjakan oleh tim produksi.</a:t>
            </a:r>
          </a:p>
          <a:p>
            <a:r>
              <a:rPr lang="id-ID" dirty="0" smtClean="0"/>
              <a:t>Program sudah disetujui/ rilis dari Sutradara/ Produser program.</a:t>
            </a:r>
            <a:endParaRPr lang="id-ID"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174</TotalTime>
  <Words>411</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SOP MEDIA TELEVISI</vt:lpstr>
      <vt:lpstr>Definition</vt:lpstr>
      <vt:lpstr>AIM</vt:lpstr>
      <vt:lpstr>Production Television Program SOP</vt:lpstr>
      <vt:lpstr>Pra Produksi</vt:lpstr>
      <vt:lpstr>Produksi</vt:lpstr>
      <vt:lpstr>Paska Produksi</vt:lpstr>
      <vt:lpstr>SOP Broadcast System</vt:lpstr>
      <vt:lpstr>Produksi</vt:lpstr>
      <vt:lpstr>Program</vt:lpstr>
      <vt:lpstr>QC Division</vt:lpstr>
      <vt:lpstr>Traffic &amp; Schedulling</vt:lpstr>
      <vt:lpstr>Library</vt:lpstr>
      <vt:lpstr>Program</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 MEDIA TELEVISI</dc:title>
  <dc:creator>hp</dc:creator>
  <cp:lastModifiedBy>hp</cp:lastModifiedBy>
  <cp:revision>8</cp:revision>
  <dcterms:created xsi:type="dcterms:W3CDTF">2018-01-30T03:47:16Z</dcterms:created>
  <dcterms:modified xsi:type="dcterms:W3CDTF">2018-01-30T06:49:08Z</dcterms:modified>
</cp:coreProperties>
</file>