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9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8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59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86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34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3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2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4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8BD9C8-079C-44ED-A2FC-A9E02CE1C09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B0C2-7931-474B-B684-8EE26A04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14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 err="1" smtClean="0"/>
              <a:t>Sistem</a:t>
            </a:r>
            <a:r>
              <a:rPr lang="en-HK" dirty="0" smtClean="0"/>
              <a:t> Studio </a:t>
            </a:r>
            <a:r>
              <a:rPr lang="en-HK" dirty="0" err="1" smtClean="0"/>
              <a:t>Televisi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STUDIO TELEVISI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08114" y="2703382"/>
            <a:ext cx="10653417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Instalasi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di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mana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produksi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video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berlangsung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baik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rekaman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siaran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langsung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video</a:t>
            </a:r>
            <a:r>
              <a:rPr kumimoji="0" lang="en-US" sz="2800" b="0" i="1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tape/ </a:t>
            </a:r>
            <a:r>
              <a:rPr kumimoji="0" lang="en-US" sz="2800" b="0" i="1" u="none" strike="noStrike" cap="none" normalizeH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Cassete</a:t>
            </a:r>
            <a:r>
              <a:rPr kumimoji="0" lang="en-US" sz="2800" b="0" i="1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.</a:t>
            </a:r>
            <a:endParaRPr kumimoji="0" lang="en-US" sz="2800" b="0" u="none" strike="noStrike" cap="none" normalizeH="0" dirty="0" smtClean="0">
              <a:ln>
                <a:noFill/>
              </a:ln>
              <a:solidFill>
                <a:srgbClr val="21212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Sebuah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studio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televisi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profesional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umumnya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memiliki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beberapa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kamar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,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disimpan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terpisah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alasan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kebisingan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kepraktisan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Kamar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terhubung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melalui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interkom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personil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dibagi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antara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tempat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kerja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tersebut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6565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Century Gothic</vt:lpstr>
      <vt:lpstr>Wingdings 3</vt:lpstr>
      <vt:lpstr>Ion</vt:lpstr>
      <vt:lpstr>Sistem Studio Televisi</vt:lpstr>
      <vt:lpstr>STUDIO TELEVISI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Studio Televisi</dc:title>
  <dc:creator>amar nugraha</dc:creator>
  <cp:lastModifiedBy>amar nugraha</cp:lastModifiedBy>
  <cp:revision>1</cp:revision>
  <dcterms:created xsi:type="dcterms:W3CDTF">2016-09-27T17:06:39Z</dcterms:created>
  <dcterms:modified xsi:type="dcterms:W3CDTF">2016-09-27T17:07:29Z</dcterms:modified>
</cp:coreProperties>
</file>