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4" r:id="rId4"/>
    <p:sldId id="278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10/10/2017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K" dirty="0" smtClean="0"/>
              <a:t>Lighting &amp; Art </a:t>
            </a:r>
            <a:r>
              <a:rPr lang="en-HK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8170" y="2452124"/>
            <a:ext cx="74876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Balik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sebuah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gambar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Terdapat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buah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karya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Beragam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keahlian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orang.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6020" y="2733574"/>
            <a:ext cx="5817028" cy="3814813"/>
          </a:xfrm>
        </p:spPr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menarik</a:t>
            </a:r>
            <a:r>
              <a:rPr lang="en-US" dirty="0" smtClean="0"/>
              <a:t>  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mendukung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 </a:t>
            </a:r>
            <a:r>
              <a:rPr lang="en-US" dirty="0" err="1"/>
              <a:t>produksi</a:t>
            </a:r>
            <a:r>
              <a:rPr lang="en-US" dirty="0"/>
              <a:t>   </a:t>
            </a:r>
            <a:r>
              <a:rPr lang="en-US" dirty="0" err="1"/>
              <a:t>visualisasi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183" y="3326410"/>
            <a:ext cx="2188865" cy="218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7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menarik</a:t>
            </a:r>
            <a:r>
              <a:rPr lang="en-US" dirty="0" smtClean="0"/>
              <a:t>   </a:t>
            </a:r>
            <a:r>
              <a:rPr lang="en-US" dirty="0" err="1"/>
              <a:t>dan</a:t>
            </a:r>
            <a:r>
              <a:rPr lang="en-US" dirty="0"/>
              <a:t>   </a:t>
            </a:r>
            <a:r>
              <a:rPr lang="en-US" dirty="0" err="1"/>
              <a:t>mendukung</a:t>
            </a:r>
            <a:r>
              <a:rPr lang="en-US" dirty="0"/>
              <a:t>   </a:t>
            </a:r>
            <a:r>
              <a:rPr lang="en-US" dirty="0" err="1"/>
              <a:t>suatu</a:t>
            </a:r>
            <a:r>
              <a:rPr lang="en-US" dirty="0"/>
              <a:t>   </a:t>
            </a:r>
            <a:r>
              <a:rPr lang="en-US" dirty="0" err="1"/>
              <a:t>produksi</a:t>
            </a:r>
            <a:r>
              <a:rPr lang="en-US" dirty="0"/>
              <a:t>   </a:t>
            </a:r>
            <a:r>
              <a:rPr lang="en-US" dirty="0" err="1"/>
              <a:t>visualisasi</a:t>
            </a:r>
            <a:r>
              <a:rPr lang="en-US" dirty="0"/>
              <a:t> 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Fungsi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menghasikan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pPr lvl="1"/>
            <a:r>
              <a:rPr lang="en-US" dirty="0" err="1" smtClean="0"/>
              <a:t>Perspektif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endParaRPr lang="en-US" dirty="0" smtClean="0"/>
          </a:p>
          <a:p>
            <a:pPr lvl="1"/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Adegan</a:t>
            </a:r>
            <a:r>
              <a:rPr lang="en-US" dirty="0" smtClean="0"/>
              <a:t> (</a:t>
            </a:r>
            <a:r>
              <a:rPr lang="en-US" dirty="0" err="1" smtClean="0"/>
              <a:t>Artistik</a:t>
            </a:r>
            <a:r>
              <a:rPr lang="en-US" dirty="0" smtClean="0"/>
              <a:t> &amp; </a:t>
            </a:r>
            <a:r>
              <a:rPr lang="en-US" dirty="0" err="1" smtClean="0"/>
              <a:t>Realistik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800" y="3855800"/>
            <a:ext cx="3002200" cy="30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0952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(</a:t>
            </a:r>
            <a:r>
              <a:rPr lang="en-US" i="1" dirty="0"/>
              <a:t>Three Point of Light</a:t>
            </a:r>
            <a:r>
              <a:rPr lang="en-US" dirty="0" smtClean="0"/>
              <a:t>). 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Key Light</a:t>
            </a:r>
          </a:p>
          <a:p>
            <a:pPr lvl="2"/>
            <a:r>
              <a:rPr lang="en-US" dirty="0" err="1"/>
              <a:t>P</a:t>
            </a:r>
            <a:r>
              <a:rPr lang="en-US" dirty="0" err="1" smtClean="0"/>
              <a:t>enyinaran</a:t>
            </a:r>
            <a:r>
              <a:rPr lang="en-US" dirty="0" smtClean="0"/>
              <a:t>  </a:t>
            </a:r>
            <a:r>
              <a:rPr lang="en-US" dirty="0" err="1"/>
              <a:t>terarah</a:t>
            </a:r>
            <a:r>
              <a:rPr lang="en-US" dirty="0"/>
              <a:t>  yang  </a:t>
            </a:r>
            <a:r>
              <a:rPr lang="en-US" dirty="0" err="1"/>
              <a:t>utama</a:t>
            </a:r>
            <a:r>
              <a:rPr lang="en-US" dirty="0"/>
              <a:t>  yang 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,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Fill Light</a:t>
            </a:r>
          </a:p>
          <a:p>
            <a:pPr lvl="2"/>
            <a:r>
              <a:rPr lang="en-US" dirty="0" err="1"/>
              <a:t>C</a:t>
            </a:r>
            <a:r>
              <a:rPr lang="en-US" dirty="0" err="1" smtClean="0"/>
              <a:t>ahaya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melunakkan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i="1" dirty="0"/>
              <a:t>key light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Back Light</a:t>
            </a:r>
          </a:p>
          <a:p>
            <a:pPr lvl="2"/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bacground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3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Cahaya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508039"/>
            <a:ext cx="9144000" cy="2603354"/>
            <a:chOff x="4930" y="-2989"/>
            <a:chExt cx="4507" cy="2698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" y="-2979"/>
              <a:ext cx="4498" cy="26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934" y="-2984"/>
              <a:ext cx="4498" cy="0"/>
            </a:xfrm>
            <a:custGeom>
              <a:avLst/>
              <a:gdLst>
                <a:gd name="T0" fmla="+- 0 4934 4934"/>
                <a:gd name="T1" fmla="*/ T0 w 4498"/>
                <a:gd name="T2" fmla="+- 0 9432 4934"/>
                <a:gd name="T3" fmla="*/ T2 w 449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4498">
                  <a:moveTo>
                    <a:pt x="0" y="0"/>
                  </a:moveTo>
                  <a:lnTo>
                    <a:pt x="4498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930" y="-2989"/>
              <a:ext cx="0" cy="2698"/>
            </a:xfrm>
            <a:custGeom>
              <a:avLst/>
              <a:gdLst>
                <a:gd name="T0" fmla="+- 0 -2989 -2989"/>
                <a:gd name="T1" fmla="*/ -2989 h 2698"/>
                <a:gd name="T2" fmla="+- 0 -291 -2989"/>
                <a:gd name="T3" fmla="*/ -291 h 269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98">
                  <a:moveTo>
                    <a:pt x="0" y="0"/>
                  </a:moveTo>
                  <a:lnTo>
                    <a:pt x="0" y="2698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9437" y="-2989"/>
              <a:ext cx="0" cy="2698"/>
            </a:xfrm>
            <a:custGeom>
              <a:avLst/>
              <a:gdLst>
                <a:gd name="T0" fmla="+- 0 -2989 -2989"/>
                <a:gd name="T1" fmla="*/ -2989 h 2698"/>
                <a:gd name="T2" fmla="+- 0 -291 -2989"/>
                <a:gd name="T3" fmla="*/ -291 h 2698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98">
                  <a:moveTo>
                    <a:pt x="0" y="0"/>
                  </a:moveTo>
                  <a:lnTo>
                    <a:pt x="0" y="2698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934" y="-296"/>
              <a:ext cx="4498" cy="0"/>
            </a:xfrm>
            <a:custGeom>
              <a:avLst/>
              <a:gdLst>
                <a:gd name="T0" fmla="+- 0 4934 4934"/>
                <a:gd name="T1" fmla="*/ T0 w 4498"/>
                <a:gd name="T2" fmla="+- 0 9432 4934"/>
                <a:gd name="T3" fmla="*/ T2 w 449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4498">
                  <a:moveTo>
                    <a:pt x="0" y="0"/>
                  </a:moveTo>
                  <a:lnTo>
                    <a:pt x="4498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0" y="4121817"/>
            <a:ext cx="9144000" cy="2746607"/>
            <a:chOff x="5146" y="1187"/>
            <a:chExt cx="4502" cy="2635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" y="1197"/>
              <a:ext cx="4493" cy="26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150" y="1192"/>
              <a:ext cx="4493" cy="0"/>
            </a:xfrm>
            <a:custGeom>
              <a:avLst/>
              <a:gdLst>
                <a:gd name="T0" fmla="+- 0 5150 5150"/>
                <a:gd name="T1" fmla="*/ T0 w 4493"/>
                <a:gd name="T2" fmla="+- 0 9643 5150"/>
                <a:gd name="T3" fmla="*/ T2 w 449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4493">
                  <a:moveTo>
                    <a:pt x="0" y="0"/>
                  </a:moveTo>
                  <a:lnTo>
                    <a:pt x="4493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146" y="1187"/>
              <a:ext cx="0" cy="2635"/>
            </a:xfrm>
            <a:custGeom>
              <a:avLst/>
              <a:gdLst>
                <a:gd name="T0" fmla="+- 0 1187 1187"/>
                <a:gd name="T1" fmla="*/ 1187 h 2635"/>
                <a:gd name="T2" fmla="+- 0 3823 1187"/>
                <a:gd name="T3" fmla="*/ 3823 h 263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35">
                  <a:moveTo>
                    <a:pt x="0" y="0"/>
                  </a:moveTo>
                  <a:lnTo>
                    <a:pt x="0" y="2636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648" y="1187"/>
              <a:ext cx="0" cy="2635"/>
            </a:xfrm>
            <a:custGeom>
              <a:avLst/>
              <a:gdLst>
                <a:gd name="T0" fmla="+- 0 1187 1187"/>
                <a:gd name="T1" fmla="*/ 1187 h 2635"/>
                <a:gd name="T2" fmla="+- 0 3823 1187"/>
                <a:gd name="T3" fmla="*/ 3823 h 263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35">
                  <a:moveTo>
                    <a:pt x="0" y="0"/>
                  </a:moveTo>
                  <a:lnTo>
                    <a:pt x="0" y="2636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150" y="3818"/>
              <a:ext cx="4493" cy="0"/>
            </a:xfrm>
            <a:custGeom>
              <a:avLst/>
              <a:gdLst>
                <a:gd name="T0" fmla="+- 0 5150 5150"/>
                <a:gd name="T1" fmla="*/ T0 w 4493"/>
                <a:gd name="T2" fmla="+- 0 9643 5150"/>
                <a:gd name="T3" fmla="*/ T2 w 449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4493">
                  <a:moveTo>
                    <a:pt x="0" y="0"/>
                  </a:moveTo>
                  <a:lnTo>
                    <a:pt x="4493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41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Artistik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431" y="1600199"/>
            <a:ext cx="8589908" cy="52578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enataan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media audio  visual  </a:t>
            </a:r>
            <a:r>
              <a:rPr lang="en-US" dirty="0" err="1"/>
              <a:t>secara</a:t>
            </a:r>
            <a:r>
              <a:rPr lang="en-US" dirty="0"/>
              <a:t>  </a:t>
            </a:r>
            <a:r>
              <a:rPr lang="en-US" dirty="0" err="1"/>
              <a:t>sederhana</a:t>
            </a:r>
            <a:r>
              <a:rPr lang="en-US" dirty="0"/>
              <a:t>.  </a:t>
            </a:r>
            <a:r>
              <a:rPr lang="en-US" dirty="0" err="1"/>
              <a:t>Dalam</a:t>
            </a:r>
            <a:r>
              <a:rPr lang="en-US" dirty="0"/>
              <a:t> proses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,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estetika</a:t>
            </a:r>
            <a:r>
              <a:rPr lang="en-US" dirty="0"/>
              <a:t> interior,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piranti-piranti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</a:t>
            </a:r>
          </a:p>
          <a:p>
            <a:r>
              <a:rPr lang="en-US" dirty="0" err="1"/>
              <a:t>Menata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 smtClean="0"/>
              <a:t>Artistik</a:t>
            </a:r>
            <a:endParaRPr lang="en-US" dirty="0" smtClean="0"/>
          </a:p>
          <a:p>
            <a:pPr lvl="1"/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menata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.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pencocokan</a:t>
            </a:r>
            <a:r>
              <a:rPr lang="en-US" dirty="0"/>
              <a:t>, </a:t>
            </a:r>
            <a:r>
              <a:rPr lang="en-US" dirty="0" err="1"/>
              <a:t>harmonisasi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penonjolan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Wardrobe 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egala</a:t>
            </a:r>
            <a:r>
              <a:rPr lang="en-US" dirty="0" smtClean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kostum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yang </a:t>
            </a:r>
            <a:r>
              <a:rPr lang="en-US" dirty="0" err="1"/>
              <a:t>dipersiapkan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endParaRPr lang="en-US" i="1" dirty="0" smtClean="0"/>
          </a:p>
          <a:p>
            <a:r>
              <a:rPr lang="en-US" i="1" dirty="0" smtClean="0"/>
              <a:t>Make</a:t>
            </a:r>
            <a:r>
              <a:rPr lang="en-US" i="1" dirty="0"/>
              <a:t>-</a:t>
            </a:r>
            <a:r>
              <a:rPr lang="en-US" i="1" dirty="0" smtClean="0"/>
              <a:t>up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enatural</a:t>
            </a:r>
            <a:r>
              <a:rPr lang="en-US" dirty="0" smtClean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05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492</TotalTime>
  <Words>260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Teknik Produksi</vt:lpstr>
      <vt:lpstr>PowerPoint Presentation</vt:lpstr>
      <vt:lpstr>Tata Cahaya</vt:lpstr>
      <vt:lpstr>Tata Cahaya</vt:lpstr>
      <vt:lpstr>Tata Cahaya</vt:lpstr>
      <vt:lpstr>Tata Cahaya</vt:lpstr>
      <vt:lpstr>Tata Artistik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amar nugraha</cp:lastModifiedBy>
  <cp:revision>31</cp:revision>
  <dcterms:created xsi:type="dcterms:W3CDTF">2016-08-19T03:58:52Z</dcterms:created>
  <dcterms:modified xsi:type="dcterms:W3CDTF">2017-10-10T04:20:50Z</dcterms:modified>
</cp:coreProperties>
</file>