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8" r:id="rId4"/>
    <p:sldId id="282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10/10/2017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10/10/2017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HK" dirty="0" smtClean="0"/>
              <a:t>Sound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1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8170" y="2452124"/>
            <a:ext cx="748767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Balik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sebuah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gambar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D0D0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Terdapat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buah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karya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D0D0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Beragam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keahlian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D0D0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orang.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D0D0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8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55924" y="3053614"/>
            <a:ext cx="5425667" cy="2249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uatu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energi-energi</a:t>
            </a:r>
            <a:r>
              <a:rPr lang="en-US" dirty="0"/>
              <a:t> </a:t>
            </a:r>
            <a:r>
              <a:rPr lang="en-US" dirty="0" err="1"/>
              <a:t>akustik</a:t>
            </a:r>
            <a:r>
              <a:rPr lang="en-US" dirty="0"/>
              <a:t> (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. </a:t>
            </a:r>
            <a:endParaRPr lang="en-HK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36173" y="1690036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HK" dirty="0" smtClean="0"/>
              <a:t>Microphone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6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5425667" cy="5117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uatu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energi-energi</a:t>
            </a:r>
            <a:r>
              <a:rPr lang="en-US" dirty="0"/>
              <a:t> </a:t>
            </a:r>
            <a:r>
              <a:rPr lang="en-US" dirty="0" err="1"/>
              <a:t>akustik</a:t>
            </a:r>
            <a:r>
              <a:rPr lang="en-US" dirty="0"/>
              <a:t> (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. </a:t>
            </a:r>
            <a:endParaRPr lang="en-HK" dirty="0" smtClean="0"/>
          </a:p>
          <a:p>
            <a:r>
              <a:rPr lang="en-HK" dirty="0" smtClean="0"/>
              <a:t>Omnidirectional</a:t>
            </a:r>
          </a:p>
          <a:p>
            <a:pPr lvl="1"/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 </a:t>
            </a:r>
            <a:r>
              <a:rPr lang="en-US" i="1" dirty="0"/>
              <a:t>non-directional mic</a:t>
            </a:r>
            <a:r>
              <a:rPr lang="en-US" dirty="0"/>
              <a:t> 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dengar</a:t>
            </a:r>
            <a:r>
              <a:rPr lang="en-US" dirty="0"/>
              <a:t> 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(360°). </a:t>
            </a:r>
          </a:p>
        </p:txBody>
      </p:sp>
      <p:pic>
        <p:nvPicPr>
          <p:cNvPr id="1026" name="Picture 2" descr="Image result for omnidirectional micro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483" y="1697902"/>
            <a:ext cx="29908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1358" y="4707803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94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9" y="1600199"/>
            <a:ext cx="5296310" cy="5117471"/>
          </a:xfrm>
        </p:spPr>
        <p:txBody>
          <a:bodyPr>
            <a:normAutofit/>
          </a:bodyPr>
          <a:lstStyle/>
          <a:p>
            <a:r>
              <a:rPr lang="en-HK" dirty="0" smtClean="0"/>
              <a:t>Bidirectional</a:t>
            </a:r>
          </a:p>
          <a:p>
            <a:pPr lvl="1"/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microphone</a:t>
            </a:r>
            <a:r>
              <a:rPr lang="en-US" dirty="0"/>
              <a:t> 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 </a:t>
            </a:r>
            <a:r>
              <a:rPr lang="en-US" i="1" dirty="0"/>
              <a:t>bi-directional 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sensitifitas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i="1" dirty="0"/>
              <a:t>figure eight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responnya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delapan</a:t>
            </a:r>
            <a:r>
              <a:rPr lang="en-US" dirty="0"/>
              <a:t>. </a:t>
            </a:r>
          </a:p>
        </p:txBody>
      </p:sp>
      <p:pic>
        <p:nvPicPr>
          <p:cNvPr id="2050" name="Picture 2" descr="Image result for bidirectional microphon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958" y="3977888"/>
            <a:ext cx="3235042" cy="242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39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399" cy="5117471"/>
          </a:xfrm>
        </p:spPr>
        <p:txBody>
          <a:bodyPr>
            <a:normAutofit fontScale="70000" lnSpcReduction="20000"/>
          </a:bodyPr>
          <a:lstStyle/>
          <a:p>
            <a:r>
              <a:rPr lang="en-HK" dirty="0" err="1" smtClean="0"/>
              <a:t>Undirectional</a:t>
            </a:r>
            <a:endParaRPr lang="en-HK" dirty="0" smtClean="0"/>
          </a:p>
          <a:p>
            <a:pPr lvl="1"/>
            <a:r>
              <a:rPr lang="en-US" i="1" dirty="0"/>
              <a:t>Microphone</a:t>
            </a:r>
            <a:r>
              <a:rPr lang="en-US" dirty="0"/>
              <a:t> 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sensitifitas</a:t>
            </a:r>
            <a:r>
              <a:rPr lang="en-US" dirty="0"/>
              <a:t> </a:t>
            </a:r>
            <a:r>
              <a:rPr lang="en-US" dirty="0" err="1"/>
              <a:t>penangkapan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 smtClean="0"/>
              <a:t>:</a:t>
            </a:r>
          </a:p>
          <a:p>
            <a:pPr marL="365760" lvl="1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i="1" dirty="0" smtClean="0"/>
              <a:t>Cardioid : </a:t>
            </a:r>
          </a:p>
          <a:p>
            <a:pPr marL="0" indent="0">
              <a:buNone/>
            </a:pP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 </a:t>
            </a:r>
            <a:r>
              <a:rPr lang="en-US" i="1" dirty="0" err="1" smtClean="0"/>
              <a:t>Supercardioid</a:t>
            </a:r>
            <a:r>
              <a:rPr lang="en-US" i="1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Bila</a:t>
            </a:r>
            <a:r>
              <a:rPr lang="en-US" dirty="0"/>
              <a:t> </a:t>
            </a:r>
            <a:r>
              <a:rPr lang="en-US" i="1" dirty="0"/>
              <a:t>microphone</a:t>
            </a:r>
            <a:r>
              <a:rPr lang="en-US" dirty="0"/>
              <a:t> 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mengganggu</a:t>
            </a:r>
            <a:r>
              <a:rPr lang="en-US" dirty="0"/>
              <a:t> (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 </a:t>
            </a:r>
            <a:r>
              <a:rPr lang="en-US" i="1" dirty="0"/>
              <a:t>off-axis</a:t>
            </a:r>
            <a:r>
              <a:rPr lang="en-US" dirty="0"/>
              <a:t>)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diredam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 </a:t>
            </a:r>
            <a:r>
              <a:rPr lang="en-US" i="1" dirty="0" err="1" smtClean="0"/>
              <a:t>Hypercardioid</a:t>
            </a:r>
            <a:r>
              <a:rPr lang="en-US" i="1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sudut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meredam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akibatnya</a:t>
            </a:r>
            <a:r>
              <a:rPr lang="en-US" dirty="0"/>
              <a:t> </a:t>
            </a:r>
            <a:r>
              <a:rPr lang="en-US" i="1" dirty="0"/>
              <a:t>microphone</a:t>
            </a:r>
            <a:r>
              <a:rPr lang="en-US" dirty="0"/>
              <a:t> 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talent </a:t>
            </a:r>
            <a:r>
              <a:rPr lang="en-US" dirty="0" err="1"/>
              <a:t>bergerak</a:t>
            </a:r>
            <a:r>
              <a:rPr lang="en-US" dirty="0"/>
              <a:t>/</a:t>
            </a:r>
            <a:r>
              <a:rPr lang="en-US" dirty="0" err="1"/>
              <a:t>berjalan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 </a:t>
            </a:r>
            <a:r>
              <a:rPr lang="en-US" i="1" dirty="0" smtClean="0"/>
              <a:t>Parabolic :</a:t>
            </a:r>
          </a:p>
          <a:p>
            <a:pPr marL="0" indent="0">
              <a:buNone/>
            </a:pP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60 meter. </a:t>
            </a:r>
          </a:p>
        </p:txBody>
      </p:sp>
    </p:spTree>
    <p:extLst>
      <p:ext uri="{BB962C8B-B14F-4D97-AF65-F5344CB8AC3E}">
        <p14:creationId xmlns:p14="http://schemas.microsoft.com/office/powerpoint/2010/main" val="117465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HK" dirty="0" smtClean="0"/>
              <a:t>Dari </a:t>
            </a:r>
            <a:r>
              <a:rPr lang="en-HK" dirty="0" err="1" smtClean="0"/>
              <a:t>desainnya</a:t>
            </a:r>
            <a:r>
              <a:rPr lang="en-HK" dirty="0" smtClean="0"/>
              <a:t>, microphone </a:t>
            </a:r>
            <a:r>
              <a:rPr lang="en-HK" dirty="0" err="1" smtClean="0"/>
              <a:t>terbagi</a:t>
            </a:r>
            <a:r>
              <a:rPr lang="en-HK" dirty="0" smtClean="0"/>
              <a:t> </a:t>
            </a:r>
            <a:r>
              <a:rPr lang="en-HK" dirty="0" err="1" smtClean="0"/>
              <a:t>menjadi</a:t>
            </a:r>
            <a:r>
              <a:rPr lang="en-HK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HK" b="1" dirty="0" smtClean="0">
                <a:solidFill>
                  <a:srgbClr val="FF0000"/>
                </a:solidFill>
              </a:rPr>
              <a:t>Handheld mic</a:t>
            </a:r>
            <a:r>
              <a:rPr lang="en-HK" dirty="0" smtClean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 </a:t>
            </a:r>
            <a:r>
              <a:rPr lang="en-US" i="1" dirty="0"/>
              <a:t>microphone</a:t>
            </a:r>
            <a:r>
              <a:rPr lang="en-US" dirty="0"/>
              <a:t> 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dipegang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talent/reporter </a:t>
            </a:r>
            <a:r>
              <a:rPr lang="en-US" dirty="0" err="1" smtClean="0"/>
              <a:t>pada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/>
              <a:t>interview. </a:t>
            </a:r>
            <a:r>
              <a:rPr lang="en-US" dirty="0" err="1"/>
              <a:t>Jenis</a:t>
            </a:r>
            <a:r>
              <a:rPr lang="en-US" dirty="0"/>
              <a:t> </a:t>
            </a:r>
            <a:r>
              <a:rPr lang="en-US" i="1" dirty="0"/>
              <a:t>microphone</a:t>
            </a:r>
            <a:r>
              <a:rPr lang="en-US" dirty="0"/>
              <a:t> 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 </a:t>
            </a:r>
            <a:r>
              <a:rPr lang="en-US" i="1" dirty="0"/>
              <a:t>dynamic mic</a:t>
            </a:r>
            <a:r>
              <a:rPr lang="en-US" dirty="0"/>
              <a:t>.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meredam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desis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liputan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konser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HK" b="1" dirty="0" smtClean="0">
                <a:solidFill>
                  <a:srgbClr val="FF0000"/>
                </a:solidFill>
              </a:rPr>
              <a:t>Personal Mic, </a:t>
            </a:r>
            <a:r>
              <a:rPr lang="en-US" dirty="0" err="1"/>
              <a:t>jenis</a:t>
            </a:r>
            <a:r>
              <a:rPr lang="en-US" dirty="0"/>
              <a:t> </a:t>
            </a:r>
            <a:r>
              <a:rPr lang="en-US" i="1" dirty="0"/>
              <a:t>microphone</a:t>
            </a:r>
            <a:r>
              <a:rPr lang="en-US" dirty="0"/>
              <a:t> 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diselipkan</a:t>
            </a:r>
            <a:r>
              <a:rPr lang="en-US" dirty="0"/>
              <a:t> di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, di </a:t>
            </a:r>
            <a:r>
              <a:rPr lang="en-US" dirty="0" err="1"/>
              <a:t>rambut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telinga</a:t>
            </a:r>
            <a:r>
              <a:rPr lang="en-US" dirty="0"/>
              <a:t>. </a:t>
            </a:r>
            <a:endParaRPr lang="en-HK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HK" b="1" dirty="0" smtClean="0">
                <a:solidFill>
                  <a:srgbClr val="FF0000"/>
                </a:solidFill>
              </a:rPr>
              <a:t>Shotgun Mic,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mendekat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 smtClean="0"/>
              <a:t>obyek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25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490</TotalTime>
  <Words>69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Wingdings</vt:lpstr>
      <vt:lpstr>Wingdings 2</vt:lpstr>
      <vt:lpstr>Median</vt:lpstr>
      <vt:lpstr>Teknik Produksi</vt:lpstr>
      <vt:lpstr>PowerPoint Presentation</vt:lpstr>
      <vt:lpstr>Sound</vt:lpstr>
      <vt:lpstr>Sound</vt:lpstr>
      <vt:lpstr>Sound</vt:lpstr>
      <vt:lpstr>Sound</vt:lpstr>
      <vt:lpstr>Sound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amar nugraha</cp:lastModifiedBy>
  <cp:revision>28</cp:revision>
  <dcterms:created xsi:type="dcterms:W3CDTF">2016-08-19T03:58:52Z</dcterms:created>
  <dcterms:modified xsi:type="dcterms:W3CDTF">2017-10-10T04:12:57Z</dcterms:modified>
</cp:coreProperties>
</file>